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9" r:id="rId4"/>
    <p:sldId id="367" r:id="rId5"/>
    <p:sldId id="366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5F02F-C84E-D00B-7CB4-2BB9C4F915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826121" y="3006016"/>
            <a:ext cx="4299134" cy="107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7DB25-FF5F-CCC8-0009-33AE9F6B9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4A40D-C532-355C-1B02-33CF9DA33A3C}"/>
              </a:ext>
            </a:extLst>
          </p:cNvPr>
          <p:cNvSpPr/>
          <p:nvPr/>
        </p:nvSpPr>
        <p:spPr bwMode="auto">
          <a:xfrm>
            <a:off x="4796190" y="2162635"/>
            <a:ext cx="219047" cy="23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A1CB4-E2BE-FE07-DF0B-A1E1B1503A4A}"/>
              </a:ext>
            </a:extLst>
          </p:cNvPr>
          <p:cNvSpPr/>
          <p:nvPr/>
        </p:nvSpPr>
        <p:spPr bwMode="auto">
          <a:xfrm>
            <a:off x="8758095" y="2286461"/>
            <a:ext cx="190476" cy="20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89C7E6-8932-BCD7-DE6E-5775529B26BB}"/>
              </a:ext>
            </a:extLst>
          </p:cNvPr>
          <p:cNvSpPr/>
          <p:nvPr/>
        </p:nvSpPr>
        <p:spPr bwMode="auto">
          <a:xfrm>
            <a:off x="8281904" y="2762715"/>
            <a:ext cx="342857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009DF-99D2-916E-B154-9C7458A1ECE1}"/>
              </a:ext>
            </a:extLst>
          </p:cNvPr>
          <p:cNvSpPr/>
          <p:nvPr/>
        </p:nvSpPr>
        <p:spPr bwMode="auto">
          <a:xfrm>
            <a:off x="9481904" y="2762715"/>
            <a:ext cx="190476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16D4AF-02A2-BB59-BD99-C45CE6225590}"/>
              </a:ext>
            </a:extLst>
          </p:cNvPr>
          <p:cNvSpPr/>
          <p:nvPr/>
        </p:nvSpPr>
        <p:spPr bwMode="auto">
          <a:xfrm>
            <a:off x="4710476" y="2953216"/>
            <a:ext cx="390476" cy="23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ACF9A-321B-0B37-96F5-14B714CCFD05}"/>
              </a:ext>
            </a:extLst>
          </p:cNvPr>
          <p:cNvSpPr/>
          <p:nvPr/>
        </p:nvSpPr>
        <p:spPr bwMode="auto">
          <a:xfrm>
            <a:off x="5624761" y="2962741"/>
            <a:ext cx="219047" cy="22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BFD5D0-2E70-B061-E34E-717A3358773D}"/>
              </a:ext>
            </a:extLst>
          </p:cNvPr>
          <p:cNvSpPr/>
          <p:nvPr/>
        </p:nvSpPr>
        <p:spPr bwMode="auto">
          <a:xfrm>
            <a:off x="6453333" y="2953216"/>
            <a:ext cx="219047" cy="23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D2BD73-9639-FC72-6FF7-D5F777C57F90}"/>
              </a:ext>
            </a:extLst>
          </p:cNvPr>
          <p:cNvSpPr/>
          <p:nvPr/>
        </p:nvSpPr>
        <p:spPr bwMode="auto">
          <a:xfrm>
            <a:off x="7139047" y="2934166"/>
            <a:ext cx="361904" cy="28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341AC9-4380-A3D1-A6FA-F2F899F02F68}"/>
              </a:ext>
            </a:extLst>
          </p:cNvPr>
          <p:cNvSpPr/>
          <p:nvPr/>
        </p:nvSpPr>
        <p:spPr bwMode="auto">
          <a:xfrm>
            <a:off x="9129523" y="3153243"/>
            <a:ext cx="342858" cy="26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05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071562"/>
            <a:ext cx="11677650" cy="47148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75520" y="2492896"/>
            <a:ext cx="5760640" cy="5760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91744" y="2492896"/>
            <a:ext cx="1008112" cy="5760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95600" y="2492896"/>
            <a:ext cx="3240360" cy="64807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536160" y="2492896"/>
            <a:ext cx="144016" cy="5760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408368" y="2492896"/>
            <a:ext cx="1080120" cy="576064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567608" y="2492896"/>
            <a:ext cx="878497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919536" y="4077072"/>
            <a:ext cx="871296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719736" y="4149080"/>
            <a:ext cx="424847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51584" y="4077072"/>
            <a:ext cx="3168352" cy="7200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99856" y="4077072"/>
            <a:ext cx="2592288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9408368" y="4077072"/>
            <a:ext cx="1440160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5375920" y="4077072"/>
            <a:ext cx="5904656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58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1CC69-1B75-ACA8-4811-ABC26AB75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6FCE2-1F16-0E11-CA80-A9A36A20209F}"/>
              </a:ext>
            </a:extLst>
          </p:cNvPr>
          <p:cNvSpPr/>
          <p:nvPr/>
        </p:nvSpPr>
        <p:spPr bwMode="auto">
          <a:xfrm>
            <a:off x="3015238" y="2022054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AEFAF-AA1E-C02F-F832-BCCCD47F90F0}"/>
              </a:ext>
            </a:extLst>
          </p:cNvPr>
          <p:cNvSpPr/>
          <p:nvPr/>
        </p:nvSpPr>
        <p:spPr bwMode="auto">
          <a:xfrm>
            <a:off x="5053333" y="2022054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78F6D-AE84-1402-1CE9-B99A88DB30B9}"/>
              </a:ext>
            </a:extLst>
          </p:cNvPr>
          <p:cNvSpPr/>
          <p:nvPr/>
        </p:nvSpPr>
        <p:spPr bwMode="auto">
          <a:xfrm>
            <a:off x="7091428" y="2022054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76E60-D3D5-4039-0290-6484A5793479}"/>
              </a:ext>
            </a:extLst>
          </p:cNvPr>
          <p:cNvSpPr/>
          <p:nvPr/>
        </p:nvSpPr>
        <p:spPr bwMode="auto">
          <a:xfrm>
            <a:off x="9129523" y="2022054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8B66ED-9F09-2682-E7EC-94C994FB49C5}"/>
              </a:ext>
            </a:extLst>
          </p:cNvPr>
          <p:cNvSpPr/>
          <p:nvPr/>
        </p:nvSpPr>
        <p:spPr bwMode="auto">
          <a:xfrm>
            <a:off x="3043809" y="2785729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23D4FF-74BA-C47F-EB20-B3D7B89A8C47}"/>
              </a:ext>
            </a:extLst>
          </p:cNvPr>
          <p:cNvSpPr/>
          <p:nvPr/>
        </p:nvSpPr>
        <p:spPr bwMode="auto">
          <a:xfrm>
            <a:off x="5053333" y="2785729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41D236-F45A-7109-FA40-FCC5BD78CDFD}"/>
              </a:ext>
            </a:extLst>
          </p:cNvPr>
          <p:cNvSpPr/>
          <p:nvPr/>
        </p:nvSpPr>
        <p:spPr bwMode="auto">
          <a:xfrm>
            <a:off x="7091428" y="2785729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FE4E2C-741C-5677-82EB-246FA97F56EE}"/>
              </a:ext>
            </a:extLst>
          </p:cNvPr>
          <p:cNvSpPr/>
          <p:nvPr/>
        </p:nvSpPr>
        <p:spPr bwMode="auto">
          <a:xfrm>
            <a:off x="9129523" y="2785729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62D3CF-C02B-20F0-D46D-67069E432EBE}"/>
              </a:ext>
            </a:extLst>
          </p:cNvPr>
          <p:cNvSpPr/>
          <p:nvPr/>
        </p:nvSpPr>
        <p:spPr bwMode="auto">
          <a:xfrm>
            <a:off x="2929523" y="3549405"/>
            <a:ext cx="209523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AE23A7-E3C9-7F3E-E86D-12F55D18F9F1}"/>
              </a:ext>
            </a:extLst>
          </p:cNvPr>
          <p:cNvSpPr/>
          <p:nvPr/>
        </p:nvSpPr>
        <p:spPr bwMode="auto">
          <a:xfrm>
            <a:off x="5053333" y="3549405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C709EF-EFFA-9BBC-F34A-2F27F1CAB6A8}"/>
              </a:ext>
            </a:extLst>
          </p:cNvPr>
          <p:cNvSpPr/>
          <p:nvPr/>
        </p:nvSpPr>
        <p:spPr bwMode="auto">
          <a:xfrm>
            <a:off x="7091428" y="3549405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A17366-AD44-1A97-93ED-CF9FEFCAC049}"/>
              </a:ext>
            </a:extLst>
          </p:cNvPr>
          <p:cNvSpPr/>
          <p:nvPr/>
        </p:nvSpPr>
        <p:spPr bwMode="auto">
          <a:xfrm>
            <a:off x="9129523" y="3549405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39DEC-6D40-80CD-217D-79A60956D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4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53E466-2905-E677-E568-F32D831039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56515"/>
            <a:ext cx="10800000" cy="169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1E54E0-472F-371D-78FF-9CF38D8C4FA0}"/>
              </a:ext>
            </a:extLst>
          </p:cNvPr>
          <p:cNvSpPr/>
          <p:nvPr/>
        </p:nvSpPr>
        <p:spPr bwMode="auto">
          <a:xfrm>
            <a:off x="3447075" y="2729274"/>
            <a:ext cx="219047" cy="229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204FFC-DBEF-4946-16B1-88D25467A646}"/>
              </a:ext>
            </a:extLst>
          </p:cNvPr>
          <p:cNvSpPr/>
          <p:nvPr/>
        </p:nvSpPr>
        <p:spPr bwMode="auto">
          <a:xfrm>
            <a:off x="8780408" y="2719716"/>
            <a:ext cx="209523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81CA8-EA5C-D720-5490-6C37FF96AE19}"/>
              </a:ext>
            </a:extLst>
          </p:cNvPr>
          <p:cNvSpPr/>
          <p:nvPr/>
        </p:nvSpPr>
        <p:spPr bwMode="auto">
          <a:xfrm>
            <a:off x="1589933" y="3512991"/>
            <a:ext cx="342857" cy="23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034684-B4FB-14F8-2083-6EF66CB63A9C}"/>
              </a:ext>
            </a:extLst>
          </p:cNvPr>
          <p:cNvSpPr/>
          <p:nvPr/>
        </p:nvSpPr>
        <p:spPr bwMode="auto">
          <a:xfrm>
            <a:off x="2551836" y="3503466"/>
            <a:ext cx="219047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DEB0D-7036-4BC6-785F-E13D93EF72D7}"/>
              </a:ext>
            </a:extLst>
          </p:cNvPr>
          <p:cNvSpPr/>
          <p:nvPr/>
        </p:nvSpPr>
        <p:spPr bwMode="auto">
          <a:xfrm>
            <a:off x="3380408" y="3513024"/>
            <a:ext cx="219047" cy="229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1FEC7C-36F1-83E0-7002-43ABB5E874BF}"/>
              </a:ext>
            </a:extLst>
          </p:cNvPr>
          <p:cNvSpPr/>
          <p:nvPr/>
        </p:nvSpPr>
        <p:spPr bwMode="auto">
          <a:xfrm>
            <a:off x="4228027" y="3465234"/>
            <a:ext cx="361904" cy="31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CEED88-E6B9-CE9D-1109-02557ACAA224}"/>
              </a:ext>
            </a:extLst>
          </p:cNvPr>
          <p:cNvSpPr/>
          <p:nvPr/>
        </p:nvSpPr>
        <p:spPr bwMode="auto">
          <a:xfrm>
            <a:off x="6961361" y="3512991"/>
            <a:ext cx="342857" cy="23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B44E76-832C-C123-94D8-6072DDEA38B3}"/>
              </a:ext>
            </a:extLst>
          </p:cNvPr>
          <p:cNvSpPr/>
          <p:nvPr/>
        </p:nvSpPr>
        <p:spPr bwMode="auto">
          <a:xfrm>
            <a:off x="7913741" y="3503466"/>
            <a:ext cx="219047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FB8962-E0AE-9272-B33E-DD30B5F733AC}"/>
              </a:ext>
            </a:extLst>
          </p:cNvPr>
          <p:cNvSpPr/>
          <p:nvPr/>
        </p:nvSpPr>
        <p:spPr bwMode="auto">
          <a:xfrm>
            <a:off x="8751836" y="3503466"/>
            <a:ext cx="209523" cy="2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BDC41A-C5E9-9EA0-66F3-D30BF9315426}"/>
              </a:ext>
            </a:extLst>
          </p:cNvPr>
          <p:cNvSpPr/>
          <p:nvPr/>
        </p:nvSpPr>
        <p:spPr bwMode="auto">
          <a:xfrm>
            <a:off x="9599456" y="3465234"/>
            <a:ext cx="361904" cy="31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48133" y="3500415"/>
            <a:ext cx="360040" cy="2375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414673" y="3512991"/>
            <a:ext cx="360040" cy="23756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BF3059D7-3381-D184-60FE-2C0D555CDE9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98433"/>
            <a:ext cx="10800000" cy="2314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981DA1-B2E6-B993-7230-2D26507C4596}"/>
              </a:ext>
            </a:extLst>
          </p:cNvPr>
          <p:cNvSpPr/>
          <p:nvPr/>
        </p:nvSpPr>
        <p:spPr bwMode="auto">
          <a:xfrm>
            <a:off x="1599457" y="5063394"/>
            <a:ext cx="2120280" cy="30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803D95D-A9EB-6276-6395-27B3C0481EE2}"/>
              </a:ext>
            </a:extLst>
          </p:cNvPr>
          <p:cNvSpPr/>
          <p:nvPr/>
        </p:nvSpPr>
        <p:spPr bwMode="auto">
          <a:xfrm>
            <a:off x="1599456" y="5665801"/>
            <a:ext cx="1828571" cy="30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23436E-225D-DADE-D7E6-6BB3E6C5D227}"/>
              </a:ext>
            </a:extLst>
          </p:cNvPr>
          <p:cNvSpPr/>
          <p:nvPr/>
        </p:nvSpPr>
        <p:spPr bwMode="auto">
          <a:xfrm>
            <a:off x="1599456" y="6258646"/>
            <a:ext cx="4038095" cy="29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981DA1-B2E6-B993-7230-2D26507C4596}"/>
              </a:ext>
            </a:extLst>
          </p:cNvPr>
          <p:cNvSpPr/>
          <p:nvPr/>
        </p:nvSpPr>
        <p:spPr bwMode="auto">
          <a:xfrm>
            <a:off x="3719737" y="5063394"/>
            <a:ext cx="3594004" cy="30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9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