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8" r:id="rId4"/>
    <p:sldId id="367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E29786-0B25-0C19-17CA-8BE40A5839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8"/>
          <a:stretch/>
        </p:blipFill>
        <p:spPr>
          <a:xfrm>
            <a:off x="3732402" y="3043142"/>
            <a:ext cx="4414564" cy="961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D5488A-141D-A99C-654F-C814F09C4A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4595F4-0F3E-1485-47FE-5C259B9D8D6D}"/>
              </a:ext>
            </a:extLst>
          </p:cNvPr>
          <p:cNvSpPr/>
          <p:nvPr/>
        </p:nvSpPr>
        <p:spPr bwMode="auto">
          <a:xfrm>
            <a:off x="1624761" y="4255504"/>
            <a:ext cx="361904" cy="238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2B6B7F-2E6E-E974-AE75-EE121071992A}"/>
              </a:ext>
            </a:extLst>
          </p:cNvPr>
          <p:cNvSpPr/>
          <p:nvPr/>
        </p:nvSpPr>
        <p:spPr bwMode="auto">
          <a:xfrm>
            <a:off x="2520000" y="4255504"/>
            <a:ext cx="219047" cy="238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74B035-AD08-8321-ED65-88DD01C79CCB}"/>
              </a:ext>
            </a:extLst>
          </p:cNvPr>
          <p:cNvSpPr/>
          <p:nvPr/>
        </p:nvSpPr>
        <p:spPr bwMode="auto">
          <a:xfrm>
            <a:off x="3348571" y="4255504"/>
            <a:ext cx="219047" cy="238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22CF94-10DE-DA6A-C26B-0CDB3DA00A6F}"/>
              </a:ext>
            </a:extLst>
          </p:cNvPr>
          <p:cNvSpPr/>
          <p:nvPr/>
        </p:nvSpPr>
        <p:spPr bwMode="auto">
          <a:xfrm>
            <a:off x="4196190" y="4226869"/>
            <a:ext cx="371428" cy="286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32DDC0-29D6-A695-3061-BF943FA7D717}"/>
              </a:ext>
            </a:extLst>
          </p:cNvPr>
          <p:cNvSpPr/>
          <p:nvPr/>
        </p:nvSpPr>
        <p:spPr bwMode="auto">
          <a:xfrm>
            <a:off x="7748571" y="4293684"/>
            <a:ext cx="352381" cy="267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8C50CD-7DC4-917E-FC19-A75326F34F08}"/>
              </a:ext>
            </a:extLst>
          </p:cNvPr>
          <p:cNvSpPr/>
          <p:nvPr/>
        </p:nvSpPr>
        <p:spPr bwMode="auto">
          <a:xfrm>
            <a:off x="8739047" y="4293685"/>
            <a:ext cx="219047" cy="238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B22826-9AE8-BD30-3D6C-ECCA711A66F3}"/>
              </a:ext>
            </a:extLst>
          </p:cNvPr>
          <p:cNvSpPr/>
          <p:nvPr/>
        </p:nvSpPr>
        <p:spPr bwMode="auto">
          <a:xfrm>
            <a:off x="9567619" y="4293685"/>
            <a:ext cx="219047" cy="238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FCF3C8-C084-E41E-4B24-B9B8F287CFF9}"/>
              </a:ext>
            </a:extLst>
          </p:cNvPr>
          <p:cNvSpPr/>
          <p:nvPr/>
        </p:nvSpPr>
        <p:spPr bwMode="auto">
          <a:xfrm>
            <a:off x="10424761" y="4255504"/>
            <a:ext cx="361905" cy="305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8237190" y="4293684"/>
            <a:ext cx="254124" cy="25596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27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DD6FED-1009-1AF6-E9AD-E988E8308B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D2D779-2FC6-725D-861C-8A46E6A6E669}"/>
              </a:ext>
            </a:extLst>
          </p:cNvPr>
          <p:cNvSpPr/>
          <p:nvPr/>
        </p:nvSpPr>
        <p:spPr bwMode="auto">
          <a:xfrm>
            <a:off x="2367619" y="4315236"/>
            <a:ext cx="371428" cy="266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0C31C2-877B-8F8E-EA13-94BDCB9D890E}"/>
              </a:ext>
            </a:extLst>
          </p:cNvPr>
          <p:cNvSpPr/>
          <p:nvPr/>
        </p:nvSpPr>
        <p:spPr bwMode="auto">
          <a:xfrm>
            <a:off x="3367619" y="4315236"/>
            <a:ext cx="219047" cy="23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6C3256-FBB7-1407-D498-D4CC9149D00F}"/>
              </a:ext>
            </a:extLst>
          </p:cNvPr>
          <p:cNvSpPr/>
          <p:nvPr/>
        </p:nvSpPr>
        <p:spPr bwMode="auto">
          <a:xfrm>
            <a:off x="4196190" y="4315236"/>
            <a:ext cx="219047" cy="23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0D60F2-5A2B-8FEE-9214-41FC77BB4EBC}"/>
              </a:ext>
            </a:extLst>
          </p:cNvPr>
          <p:cNvSpPr/>
          <p:nvPr/>
        </p:nvSpPr>
        <p:spPr bwMode="auto">
          <a:xfrm>
            <a:off x="5043809" y="4277136"/>
            <a:ext cx="361904" cy="304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37E6072-D627-65E3-F199-67A0092FB877}"/>
              </a:ext>
            </a:extLst>
          </p:cNvPr>
          <p:cNvSpPr/>
          <p:nvPr/>
        </p:nvSpPr>
        <p:spPr bwMode="auto">
          <a:xfrm>
            <a:off x="7462857" y="4305711"/>
            <a:ext cx="371428" cy="265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DA55770-9619-BAF4-35EF-FC5F184B22E6}"/>
              </a:ext>
            </a:extLst>
          </p:cNvPr>
          <p:cNvSpPr/>
          <p:nvPr/>
        </p:nvSpPr>
        <p:spPr bwMode="auto">
          <a:xfrm>
            <a:off x="8462857" y="4315236"/>
            <a:ext cx="209523" cy="228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1711E8F-FB95-686C-1894-2C6D2AF561CF}"/>
              </a:ext>
            </a:extLst>
          </p:cNvPr>
          <p:cNvSpPr/>
          <p:nvPr/>
        </p:nvSpPr>
        <p:spPr bwMode="auto">
          <a:xfrm>
            <a:off x="9291428" y="4305711"/>
            <a:ext cx="219047" cy="23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CA92C22-8FB4-3BAF-E4A2-D0D93C272FC4}"/>
              </a:ext>
            </a:extLst>
          </p:cNvPr>
          <p:cNvSpPr/>
          <p:nvPr/>
        </p:nvSpPr>
        <p:spPr bwMode="auto">
          <a:xfrm>
            <a:off x="10139047" y="4267612"/>
            <a:ext cx="371428" cy="295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862623" y="4314902"/>
            <a:ext cx="254124" cy="25596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953233" y="4297391"/>
            <a:ext cx="254124" cy="25596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809" y="865032"/>
            <a:ext cx="10800002" cy="31320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39047" y="1700808"/>
            <a:ext cx="1676190" cy="864096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15237" y="1700808"/>
            <a:ext cx="1704763" cy="864096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39047" y="2708920"/>
            <a:ext cx="1676190" cy="864096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15237" y="2708920"/>
            <a:ext cx="1704763" cy="864096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600056" y="1916832"/>
            <a:ext cx="3312368" cy="648072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600056" y="2708920"/>
            <a:ext cx="3312368" cy="720080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727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19" grpId="0" animBg="1"/>
      <p:bldP spid="5" grpId="0" animBg="1"/>
      <p:bldP spid="6" grpId="0" animBg="1"/>
      <p:bldP spid="7" grpId="0" animBg="1"/>
      <p:bldP spid="16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6AC785-3B93-0040-F9FE-005BFFB145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82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F95657A-F487-559B-F096-BE045D9DC58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823" y="2554859"/>
            <a:ext cx="10800000" cy="153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717F38-F936-BC65-3E8C-E666D3578217}"/>
              </a:ext>
            </a:extLst>
          </p:cNvPr>
          <p:cNvSpPr/>
          <p:nvPr/>
        </p:nvSpPr>
        <p:spPr bwMode="auto">
          <a:xfrm>
            <a:off x="3215680" y="2812480"/>
            <a:ext cx="371428" cy="23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6A2005-29CC-3281-A641-70788C74744F}"/>
              </a:ext>
            </a:extLst>
          </p:cNvPr>
          <p:cNvSpPr/>
          <p:nvPr/>
        </p:nvSpPr>
        <p:spPr bwMode="auto">
          <a:xfrm>
            <a:off x="5901394" y="2812480"/>
            <a:ext cx="219047" cy="23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C49E15-8218-A85B-2714-A9368C123984}"/>
              </a:ext>
            </a:extLst>
          </p:cNvPr>
          <p:cNvSpPr/>
          <p:nvPr/>
        </p:nvSpPr>
        <p:spPr bwMode="auto">
          <a:xfrm>
            <a:off x="6310918" y="2812480"/>
            <a:ext cx="285714" cy="228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21585E-58D6-D09B-EF92-964446186F44}"/>
              </a:ext>
            </a:extLst>
          </p:cNvPr>
          <p:cNvSpPr/>
          <p:nvPr/>
        </p:nvSpPr>
        <p:spPr bwMode="auto">
          <a:xfrm>
            <a:off x="6825203" y="2812480"/>
            <a:ext cx="219047" cy="23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F47E4B-8FF4-75B7-EC73-AF9E7EEF83B8}"/>
              </a:ext>
            </a:extLst>
          </p:cNvPr>
          <p:cNvSpPr/>
          <p:nvPr/>
        </p:nvSpPr>
        <p:spPr bwMode="auto">
          <a:xfrm>
            <a:off x="7587108" y="2812480"/>
            <a:ext cx="371428" cy="23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3AE05B-5C1F-857E-F82F-FE22F053B4EF}"/>
              </a:ext>
            </a:extLst>
          </p:cNvPr>
          <p:cNvSpPr/>
          <p:nvPr/>
        </p:nvSpPr>
        <p:spPr bwMode="auto">
          <a:xfrm>
            <a:off x="8510918" y="2774314"/>
            <a:ext cx="361904" cy="305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596859-C9DD-5F8F-7C5D-62151C1061D2}"/>
              </a:ext>
            </a:extLst>
          </p:cNvPr>
          <p:cNvSpPr/>
          <p:nvPr/>
        </p:nvSpPr>
        <p:spPr bwMode="auto">
          <a:xfrm>
            <a:off x="5739489" y="3604429"/>
            <a:ext cx="219047" cy="248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D8EA608-B484-3500-B4A1-31D9FE72F848}"/>
              </a:ext>
            </a:extLst>
          </p:cNvPr>
          <p:cNvSpPr/>
          <p:nvPr/>
        </p:nvSpPr>
        <p:spPr bwMode="auto">
          <a:xfrm>
            <a:off x="7529965" y="3604429"/>
            <a:ext cx="361905" cy="244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0C76816-EF2C-7A1B-5E68-1AF08079034D}"/>
              </a:ext>
            </a:extLst>
          </p:cNvPr>
          <p:cNvSpPr/>
          <p:nvPr/>
        </p:nvSpPr>
        <p:spPr bwMode="auto">
          <a:xfrm>
            <a:off x="8520442" y="3604429"/>
            <a:ext cx="219047" cy="248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974486A-DD5F-3DFF-E844-6EDADCD67777}"/>
              </a:ext>
            </a:extLst>
          </p:cNvPr>
          <p:cNvSpPr/>
          <p:nvPr/>
        </p:nvSpPr>
        <p:spPr bwMode="auto">
          <a:xfrm>
            <a:off x="9349013" y="3604429"/>
            <a:ext cx="219047" cy="248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F97EA72-1D2E-ED67-BF68-35D335E1B7D4}"/>
              </a:ext>
            </a:extLst>
          </p:cNvPr>
          <p:cNvSpPr/>
          <p:nvPr/>
        </p:nvSpPr>
        <p:spPr bwMode="auto">
          <a:xfrm>
            <a:off x="10196632" y="3566263"/>
            <a:ext cx="371428" cy="314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48C83F2B-7749-999A-F8A0-C2FC4AE7611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823" y="4087801"/>
            <a:ext cx="10800000" cy="1606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4EB76F6-AA58-B258-5AC3-FDD422622284}"/>
              </a:ext>
            </a:extLst>
          </p:cNvPr>
          <p:cNvSpPr/>
          <p:nvPr/>
        </p:nvSpPr>
        <p:spPr bwMode="auto">
          <a:xfrm>
            <a:off x="5739489" y="4403303"/>
            <a:ext cx="219047" cy="239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42E21F0-999B-4EC7-1871-5231283D3AB2}"/>
              </a:ext>
            </a:extLst>
          </p:cNvPr>
          <p:cNvSpPr/>
          <p:nvPr/>
        </p:nvSpPr>
        <p:spPr bwMode="auto">
          <a:xfrm>
            <a:off x="7529965" y="4403303"/>
            <a:ext cx="361905" cy="267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A59B26D-14FE-18C0-A385-1C449F4E3CAE}"/>
              </a:ext>
            </a:extLst>
          </p:cNvPr>
          <p:cNvSpPr/>
          <p:nvPr/>
        </p:nvSpPr>
        <p:spPr bwMode="auto">
          <a:xfrm>
            <a:off x="8529965" y="4403303"/>
            <a:ext cx="209523" cy="239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22F3E7A-8C1B-023C-5B8F-8E3049953DF9}"/>
              </a:ext>
            </a:extLst>
          </p:cNvPr>
          <p:cNvSpPr/>
          <p:nvPr/>
        </p:nvSpPr>
        <p:spPr bwMode="auto">
          <a:xfrm>
            <a:off x="9349013" y="4393742"/>
            <a:ext cx="219047" cy="248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B6E05A1-F805-503E-F3BF-605D51FEFDBA}"/>
              </a:ext>
            </a:extLst>
          </p:cNvPr>
          <p:cNvSpPr/>
          <p:nvPr/>
        </p:nvSpPr>
        <p:spPr bwMode="auto">
          <a:xfrm>
            <a:off x="10196632" y="4355499"/>
            <a:ext cx="371428" cy="315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DEC20FE-DB60-38E4-1F88-8F4476ABF7A0}"/>
              </a:ext>
            </a:extLst>
          </p:cNvPr>
          <p:cNvSpPr/>
          <p:nvPr/>
        </p:nvSpPr>
        <p:spPr bwMode="auto">
          <a:xfrm>
            <a:off x="5072823" y="5196839"/>
            <a:ext cx="209523" cy="239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B8D720C-97FF-9E67-4654-6C9EDC2BC426}"/>
              </a:ext>
            </a:extLst>
          </p:cNvPr>
          <p:cNvSpPr/>
          <p:nvPr/>
        </p:nvSpPr>
        <p:spPr bwMode="auto">
          <a:xfrm>
            <a:off x="6853775" y="5196838"/>
            <a:ext cx="361904" cy="267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81CEACE-ABAE-357A-D62B-A76FBFF5D831}"/>
              </a:ext>
            </a:extLst>
          </p:cNvPr>
          <p:cNvSpPr/>
          <p:nvPr/>
        </p:nvSpPr>
        <p:spPr bwMode="auto">
          <a:xfrm>
            <a:off x="7853775" y="5196839"/>
            <a:ext cx="209523" cy="239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71F8C32-B8FC-3A22-9CEA-80E455AAC412}"/>
              </a:ext>
            </a:extLst>
          </p:cNvPr>
          <p:cNvSpPr/>
          <p:nvPr/>
        </p:nvSpPr>
        <p:spPr bwMode="auto">
          <a:xfrm>
            <a:off x="8682346" y="5196839"/>
            <a:ext cx="209523" cy="239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3C8944C-55D5-F160-FCD1-F69960DC0921}"/>
              </a:ext>
            </a:extLst>
          </p:cNvPr>
          <p:cNvSpPr/>
          <p:nvPr/>
        </p:nvSpPr>
        <p:spPr bwMode="auto">
          <a:xfrm>
            <a:off x="9529965" y="5149036"/>
            <a:ext cx="361904" cy="315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8018699" y="3625167"/>
            <a:ext cx="254124" cy="25596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018699" y="4395733"/>
            <a:ext cx="254124" cy="25596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349011" y="5189304"/>
            <a:ext cx="254124" cy="25596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827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FF446F-4075-55BA-CCFE-A54F8F82A0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74E4CF-D03C-2012-B9ED-1B5E72C7C503}"/>
              </a:ext>
            </a:extLst>
          </p:cNvPr>
          <p:cNvSpPr/>
          <p:nvPr/>
        </p:nvSpPr>
        <p:spPr bwMode="auto">
          <a:xfrm>
            <a:off x="7177142" y="1915097"/>
            <a:ext cx="200000" cy="209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BF50D9-849F-4700-3B2B-7EA035178D38}"/>
              </a:ext>
            </a:extLst>
          </p:cNvPr>
          <p:cNvSpPr/>
          <p:nvPr/>
        </p:nvSpPr>
        <p:spPr bwMode="auto">
          <a:xfrm>
            <a:off x="4815238" y="2315199"/>
            <a:ext cx="3873050" cy="1057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BF74E5-F04F-4D98-1ADD-44D4673D62C9}"/>
              </a:ext>
            </a:extLst>
          </p:cNvPr>
          <p:cNvSpPr/>
          <p:nvPr/>
        </p:nvSpPr>
        <p:spPr bwMode="auto">
          <a:xfrm>
            <a:off x="2758095" y="3163034"/>
            <a:ext cx="190476" cy="209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22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2023-07-13T08:05:42Z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