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81628-77AB-3914-1B91-2FD92DE189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" r="63557"/>
          <a:stretch/>
        </p:blipFill>
        <p:spPr>
          <a:xfrm>
            <a:off x="3351286" y="3068959"/>
            <a:ext cx="5104788" cy="720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06D28-6B82-07FA-42F4-1FFCB77A3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AD693E-DCA7-7DF9-0E54-BF52F0DB8F3D}"/>
              </a:ext>
            </a:extLst>
          </p:cNvPr>
          <p:cNvSpPr/>
          <p:nvPr/>
        </p:nvSpPr>
        <p:spPr bwMode="auto">
          <a:xfrm>
            <a:off x="2834285" y="2604194"/>
            <a:ext cx="219047" cy="22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AEE6A6-C3D7-F7FC-8C18-3A1B6997C029}"/>
              </a:ext>
            </a:extLst>
          </p:cNvPr>
          <p:cNvSpPr/>
          <p:nvPr/>
        </p:nvSpPr>
        <p:spPr bwMode="auto">
          <a:xfrm>
            <a:off x="5139047" y="2594649"/>
            <a:ext cx="228571" cy="23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ABCBC8-6D7A-5885-F2AE-6495BF38B671}"/>
              </a:ext>
            </a:extLst>
          </p:cNvPr>
          <p:cNvSpPr/>
          <p:nvPr/>
        </p:nvSpPr>
        <p:spPr bwMode="auto">
          <a:xfrm>
            <a:off x="2900952" y="3320068"/>
            <a:ext cx="219047" cy="23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3DC2F3-A6DD-62CA-B2D9-921D7F9C197D}"/>
              </a:ext>
            </a:extLst>
          </p:cNvPr>
          <p:cNvSpPr/>
          <p:nvPr/>
        </p:nvSpPr>
        <p:spPr bwMode="auto">
          <a:xfrm>
            <a:off x="5186666" y="3320068"/>
            <a:ext cx="371428" cy="23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B47185-5B9C-8D37-7CF3-FF73922DD346}"/>
              </a:ext>
            </a:extLst>
          </p:cNvPr>
          <p:cNvSpPr/>
          <p:nvPr/>
        </p:nvSpPr>
        <p:spPr bwMode="auto">
          <a:xfrm>
            <a:off x="2996190" y="4083668"/>
            <a:ext cx="371428" cy="23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2424CF-7A08-9D0C-5946-85D76327D85F}"/>
              </a:ext>
            </a:extLst>
          </p:cNvPr>
          <p:cNvSpPr/>
          <p:nvPr/>
        </p:nvSpPr>
        <p:spPr bwMode="auto">
          <a:xfrm>
            <a:off x="5386666" y="4083668"/>
            <a:ext cx="219047" cy="238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40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73250-4D4C-8BA5-A514-24477A41C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55B0D3-682D-BF84-505F-6F8DC586860A}"/>
              </a:ext>
            </a:extLst>
          </p:cNvPr>
          <p:cNvSpPr/>
          <p:nvPr/>
        </p:nvSpPr>
        <p:spPr bwMode="auto">
          <a:xfrm>
            <a:off x="6815238" y="2305856"/>
            <a:ext cx="200000" cy="20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4783A-025A-AF90-581B-C82E4E976348}"/>
              </a:ext>
            </a:extLst>
          </p:cNvPr>
          <p:cNvSpPr/>
          <p:nvPr/>
        </p:nvSpPr>
        <p:spPr bwMode="auto">
          <a:xfrm>
            <a:off x="8691428" y="2305856"/>
            <a:ext cx="200000" cy="20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4ED41B-A6DF-8A40-AFF3-FC64F41815C8}"/>
              </a:ext>
            </a:extLst>
          </p:cNvPr>
          <p:cNvSpPr/>
          <p:nvPr/>
        </p:nvSpPr>
        <p:spPr bwMode="auto">
          <a:xfrm>
            <a:off x="5891428" y="3020422"/>
            <a:ext cx="219047" cy="2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40B30C-6728-1ED6-A2F8-164BA4464415}"/>
              </a:ext>
            </a:extLst>
          </p:cNvPr>
          <p:cNvSpPr/>
          <p:nvPr/>
        </p:nvSpPr>
        <p:spPr bwMode="auto">
          <a:xfrm>
            <a:off x="6815238" y="3020422"/>
            <a:ext cx="209523" cy="2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2AF7C7-A777-D256-F3BE-5CD35307F7C5}"/>
              </a:ext>
            </a:extLst>
          </p:cNvPr>
          <p:cNvSpPr/>
          <p:nvPr/>
        </p:nvSpPr>
        <p:spPr bwMode="auto">
          <a:xfrm>
            <a:off x="7634285" y="3020422"/>
            <a:ext cx="219047" cy="2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548788-0123-F9F9-DE3D-7AA223FE4365}"/>
              </a:ext>
            </a:extLst>
          </p:cNvPr>
          <p:cNvSpPr/>
          <p:nvPr/>
        </p:nvSpPr>
        <p:spPr bwMode="auto">
          <a:xfrm>
            <a:off x="9815238" y="3020422"/>
            <a:ext cx="219047" cy="2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292974" y="2982322"/>
            <a:ext cx="288032" cy="336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ED81CEA-4D8D-0084-6385-43D19B54C8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34909"/>
            <a:ext cx="10800000" cy="292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0A4B7A-14DE-0CBC-3919-FF3CFF607964}"/>
              </a:ext>
            </a:extLst>
          </p:cNvPr>
          <p:cNvSpPr/>
          <p:nvPr/>
        </p:nvSpPr>
        <p:spPr bwMode="auto">
          <a:xfrm>
            <a:off x="1910868" y="3735228"/>
            <a:ext cx="664197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DDB46A-E0EF-09A0-54E4-17841AE64697}"/>
              </a:ext>
            </a:extLst>
          </p:cNvPr>
          <p:cNvSpPr/>
          <p:nvPr/>
        </p:nvSpPr>
        <p:spPr bwMode="auto">
          <a:xfrm>
            <a:off x="7176120" y="3706611"/>
            <a:ext cx="1113232" cy="48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6199CE-5E9C-8EEE-B243-0ACF5E7E3489}"/>
              </a:ext>
            </a:extLst>
          </p:cNvPr>
          <p:cNvSpPr/>
          <p:nvPr/>
        </p:nvSpPr>
        <p:spPr bwMode="auto">
          <a:xfrm>
            <a:off x="1932462" y="4298031"/>
            <a:ext cx="3442600" cy="42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C12AA6C-8390-F289-CA1F-4B272DCEE08E}"/>
              </a:ext>
            </a:extLst>
          </p:cNvPr>
          <p:cNvSpPr/>
          <p:nvPr/>
        </p:nvSpPr>
        <p:spPr bwMode="auto">
          <a:xfrm>
            <a:off x="7189774" y="4269414"/>
            <a:ext cx="3451955" cy="48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71522BD-E754-FD2B-DB01-B197B9DD2D45}"/>
              </a:ext>
            </a:extLst>
          </p:cNvPr>
          <p:cNvSpPr/>
          <p:nvPr/>
        </p:nvSpPr>
        <p:spPr bwMode="auto">
          <a:xfrm>
            <a:off x="1196450" y="5194700"/>
            <a:ext cx="388585" cy="30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A5016F9-59E0-8824-9A15-6973ABAA3A3D}"/>
              </a:ext>
            </a:extLst>
          </p:cNvPr>
          <p:cNvSpPr/>
          <p:nvPr/>
        </p:nvSpPr>
        <p:spPr bwMode="auto">
          <a:xfrm>
            <a:off x="2203638" y="5251935"/>
            <a:ext cx="219047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9FC3917-FFF5-FC7E-9358-750208D3C6E1}"/>
              </a:ext>
            </a:extLst>
          </p:cNvPr>
          <p:cNvSpPr/>
          <p:nvPr/>
        </p:nvSpPr>
        <p:spPr bwMode="auto">
          <a:xfrm>
            <a:off x="3032209" y="5251935"/>
            <a:ext cx="209523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8A56D10-5DB6-1161-CB46-05086B76BDDA}"/>
              </a:ext>
            </a:extLst>
          </p:cNvPr>
          <p:cNvSpPr/>
          <p:nvPr/>
        </p:nvSpPr>
        <p:spPr bwMode="auto">
          <a:xfrm>
            <a:off x="6679828" y="5194700"/>
            <a:ext cx="335410" cy="295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AD77B0-3BA8-9D0F-B178-93DC9AF47CE8}"/>
              </a:ext>
            </a:extLst>
          </p:cNvPr>
          <p:cNvSpPr/>
          <p:nvPr/>
        </p:nvSpPr>
        <p:spPr bwMode="auto">
          <a:xfrm>
            <a:off x="7670305" y="5194701"/>
            <a:ext cx="219047" cy="2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5646164-EFF8-3652-9F95-7355839DCC0D}"/>
              </a:ext>
            </a:extLst>
          </p:cNvPr>
          <p:cNvSpPr/>
          <p:nvPr/>
        </p:nvSpPr>
        <p:spPr bwMode="auto">
          <a:xfrm>
            <a:off x="8489352" y="5194701"/>
            <a:ext cx="228572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E26755E-2A99-E899-7DBE-668313B08DC4}"/>
              </a:ext>
            </a:extLst>
          </p:cNvPr>
          <p:cNvSpPr/>
          <p:nvPr/>
        </p:nvSpPr>
        <p:spPr bwMode="auto">
          <a:xfrm>
            <a:off x="3022686" y="5986441"/>
            <a:ext cx="219047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9A28D86-0BE5-B25B-8991-21D998D95DAD}"/>
              </a:ext>
            </a:extLst>
          </p:cNvPr>
          <p:cNvSpPr/>
          <p:nvPr/>
        </p:nvSpPr>
        <p:spPr bwMode="auto">
          <a:xfrm>
            <a:off x="8870305" y="5957824"/>
            <a:ext cx="219047" cy="23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665351" y="5208417"/>
            <a:ext cx="288032" cy="336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161298" y="5166160"/>
            <a:ext cx="288032" cy="336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31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C95FE-9D00-2D6F-3C33-68CD13AA86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4D0F9D-A674-3403-D84D-E804A18B2D5A}"/>
              </a:ext>
            </a:extLst>
          </p:cNvPr>
          <p:cNvSpPr/>
          <p:nvPr/>
        </p:nvSpPr>
        <p:spPr bwMode="auto">
          <a:xfrm>
            <a:off x="7891428" y="1239318"/>
            <a:ext cx="219047" cy="2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CA6A0B-1565-DCE1-CB81-80255001BB53}"/>
              </a:ext>
            </a:extLst>
          </p:cNvPr>
          <p:cNvSpPr/>
          <p:nvPr/>
        </p:nvSpPr>
        <p:spPr bwMode="auto">
          <a:xfrm>
            <a:off x="5805718" y="2003085"/>
            <a:ext cx="318858" cy="2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E90F7C-0B5D-C64B-8B1C-9BE3411407AF}"/>
              </a:ext>
            </a:extLst>
          </p:cNvPr>
          <p:cNvSpPr/>
          <p:nvPr/>
        </p:nvSpPr>
        <p:spPr bwMode="auto">
          <a:xfrm>
            <a:off x="6767619" y="2012632"/>
            <a:ext cx="219047" cy="22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CD2D6B-4AC6-6F19-1216-2D9E122D053F}"/>
              </a:ext>
            </a:extLst>
          </p:cNvPr>
          <p:cNvSpPr/>
          <p:nvPr/>
        </p:nvSpPr>
        <p:spPr bwMode="auto">
          <a:xfrm>
            <a:off x="7596190" y="2003085"/>
            <a:ext cx="219047" cy="2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598E57-1CEB-79DC-826D-7946FD751D61}"/>
              </a:ext>
            </a:extLst>
          </p:cNvPr>
          <p:cNvSpPr/>
          <p:nvPr/>
        </p:nvSpPr>
        <p:spPr bwMode="auto">
          <a:xfrm>
            <a:off x="7939047" y="2766852"/>
            <a:ext cx="219047" cy="2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9F2A7B-D0F2-1976-0876-1CC588AC377C}"/>
              </a:ext>
            </a:extLst>
          </p:cNvPr>
          <p:cNvSpPr/>
          <p:nvPr/>
        </p:nvSpPr>
        <p:spPr bwMode="auto">
          <a:xfrm>
            <a:off x="5805718" y="3530619"/>
            <a:ext cx="318858" cy="2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AE5F30-8BCB-894B-051A-2EDDF0734E04}"/>
              </a:ext>
            </a:extLst>
          </p:cNvPr>
          <p:cNvSpPr/>
          <p:nvPr/>
        </p:nvSpPr>
        <p:spPr bwMode="auto">
          <a:xfrm>
            <a:off x="6767619" y="3530619"/>
            <a:ext cx="219047" cy="2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B1A258-2A0F-0D31-607B-F7864C300608}"/>
              </a:ext>
            </a:extLst>
          </p:cNvPr>
          <p:cNvSpPr/>
          <p:nvPr/>
        </p:nvSpPr>
        <p:spPr bwMode="auto">
          <a:xfrm>
            <a:off x="7596190" y="3530619"/>
            <a:ext cx="219047" cy="2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245312" y="1954138"/>
            <a:ext cx="288032" cy="336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26225" y="3481672"/>
            <a:ext cx="288032" cy="336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94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A099E-C588-2992-B8DD-417FF3DDF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D8B5EA-93A8-8292-0BEF-793C6C34D257}"/>
              </a:ext>
            </a:extLst>
          </p:cNvPr>
          <p:cNvSpPr/>
          <p:nvPr/>
        </p:nvSpPr>
        <p:spPr bwMode="auto">
          <a:xfrm>
            <a:off x="1186666" y="1867858"/>
            <a:ext cx="1266666" cy="22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1463D-407A-4F0B-62DD-DD176DB70796}"/>
              </a:ext>
            </a:extLst>
          </p:cNvPr>
          <p:cNvSpPr/>
          <p:nvPr/>
        </p:nvSpPr>
        <p:spPr bwMode="auto">
          <a:xfrm>
            <a:off x="1196190" y="2401560"/>
            <a:ext cx="3961904" cy="304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C1DA81-081B-CFAB-3A9E-62F3040C1F57}"/>
              </a:ext>
            </a:extLst>
          </p:cNvPr>
          <p:cNvSpPr/>
          <p:nvPr/>
        </p:nvSpPr>
        <p:spPr bwMode="auto">
          <a:xfrm>
            <a:off x="1196190" y="2982915"/>
            <a:ext cx="4276190" cy="29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2CE496-F0E1-5D60-F5A1-04DB5E9505D4}"/>
              </a:ext>
            </a:extLst>
          </p:cNvPr>
          <p:cNvSpPr/>
          <p:nvPr/>
        </p:nvSpPr>
        <p:spPr bwMode="auto">
          <a:xfrm>
            <a:off x="1186666" y="3583330"/>
            <a:ext cx="1266666" cy="22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A90FEB-C24F-FB14-904F-30E0A151C3FB}"/>
              </a:ext>
            </a:extLst>
          </p:cNvPr>
          <p:cNvSpPr/>
          <p:nvPr/>
        </p:nvSpPr>
        <p:spPr bwMode="auto">
          <a:xfrm>
            <a:off x="1196190" y="4107503"/>
            <a:ext cx="3961904" cy="295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30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2023-07-10T08:07:58Z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