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68F6C-A4E7-768B-8B16-DF16F00314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/>
        </p:blipFill>
        <p:spPr>
          <a:xfrm>
            <a:off x="4167005" y="3043142"/>
            <a:ext cx="3857990" cy="96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D1918-97C2-B98A-C6C1-5AD10188B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01F32-A86F-602F-155D-580B030D6440}"/>
              </a:ext>
            </a:extLst>
          </p:cNvPr>
          <p:cNvSpPr/>
          <p:nvPr/>
        </p:nvSpPr>
        <p:spPr bwMode="auto">
          <a:xfrm>
            <a:off x="4291428" y="1744937"/>
            <a:ext cx="219047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339C0-8EC2-B0AF-D957-7FD42F19DAB7}"/>
              </a:ext>
            </a:extLst>
          </p:cNvPr>
          <p:cNvSpPr/>
          <p:nvPr/>
        </p:nvSpPr>
        <p:spPr bwMode="auto">
          <a:xfrm>
            <a:off x="5120000" y="1754479"/>
            <a:ext cx="219047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E28477-F06E-3F88-BD5E-22477CFEC85F}"/>
              </a:ext>
            </a:extLst>
          </p:cNvPr>
          <p:cNvSpPr/>
          <p:nvPr/>
        </p:nvSpPr>
        <p:spPr bwMode="auto">
          <a:xfrm>
            <a:off x="5862857" y="1754479"/>
            <a:ext cx="390476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5EED29-8945-B7D2-0EF5-194C7CD16113}"/>
              </a:ext>
            </a:extLst>
          </p:cNvPr>
          <p:cNvSpPr/>
          <p:nvPr/>
        </p:nvSpPr>
        <p:spPr bwMode="auto">
          <a:xfrm>
            <a:off x="6796190" y="1706767"/>
            <a:ext cx="371428" cy="31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16EEE4-C0FF-183B-0B8B-78B8EFA69E33}"/>
              </a:ext>
            </a:extLst>
          </p:cNvPr>
          <p:cNvSpPr/>
          <p:nvPr/>
        </p:nvSpPr>
        <p:spPr bwMode="auto">
          <a:xfrm>
            <a:off x="9186666" y="1716309"/>
            <a:ext cx="1714285" cy="29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1950F2-0D03-B042-C3A8-A37650455079}"/>
              </a:ext>
            </a:extLst>
          </p:cNvPr>
          <p:cNvSpPr/>
          <p:nvPr/>
        </p:nvSpPr>
        <p:spPr bwMode="auto">
          <a:xfrm>
            <a:off x="4291428" y="2823232"/>
            <a:ext cx="219047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FE8BFF-86CF-BF79-BE3E-8672A393E9B7}"/>
              </a:ext>
            </a:extLst>
          </p:cNvPr>
          <p:cNvSpPr/>
          <p:nvPr/>
        </p:nvSpPr>
        <p:spPr bwMode="auto">
          <a:xfrm>
            <a:off x="5120000" y="2823232"/>
            <a:ext cx="219047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EED52C-1BB0-A582-02EF-9BC9D58FC5DC}"/>
              </a:ext>
            </a:extLst>
          </p:cNvPr>
          <p:cNvSpPr/>
          <p:nvPr/>
        </p:nvSpPr>
        <p:spPr bwMode="auto">
          <a:xfrm>
            <a:off x="5862857" y="2823232"/>
            <a:ext cx="390476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FCA59A-4919-2C20-CCBD-F5EB20635219}"/>
              </a:ext>
            </a:extLst>
          </p:cNvPr>
          <p:cNvSpPr/>
          <p:nvPr/>
        </p:nvSpPr>
        <p:spPr bwMode="auto">
          <a:xfrm>
            <a:off x="6796190" y="2775519"/>
            <a:ext cx="371428" cy="31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892995-67D0-E34F-821C-B1A511D0FE12}"/>
              </a:ext>
            </a:extLst>
          </p:cNvPr>
          <p:cNvSpPr/>
          <p:nvPr/>
        </p:nvSpPr>
        <p:spPr bwMode="auto">
          <a:xfrm>
            <a:off x="9205714" y="2785062"/>
            <a:ext cx="1695238" cy="29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4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28788-B0CA-CA31-327E-95692C831D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97B68-D7AB-FF9B-E95A-9B9BAB5D2059}"/>
              </a:ext>
            </a:extLst>
          </p:cNvPr>
          <p:cNvSpPr/>
          <p:nvPr/>
        </p:nvSpPr>
        <p:spPr bwMode="auto">
          <a:xfrm>
            <a:off x="3329523" y="3185027"/>
            <a:ext cx="380952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A6E19-C4FB-89B4-DD47-B4157BB31154}"/>
              </a:ext>
            </a:extLst>
          </p:cNvPr>
          <p:cNvSpPr/>
          <p:nvPr/>
        </p:nvSpPr>
        <p:spPr bwMode="auto">
          <a:xfrm>
            <a:off x="6481904" y="3185027"/>
            <a:ext cx="390476" cy="2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D28EF0-8801-7FB9-B2AF-FB50C8CCFB20}"/>
              </a:ext>
            </a:extLst>
          </p:cNvPr>
          <p:cNvSpPr/>
          <p:nvPr/>
        </p:nvSpPr>
        <p:spPr bwMode="auto">
          <a:xfrm>
            <a:off x="9681904" y="3185027"/>
            <a:ext cx="390477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A4A0C1-3A07-1702-F4BC-D5DDA1E8CFAE}"/>
              </a:ext>
            </a:extLst>
          </p:cNvPr>
          <p:cNvSpPr/>
          <p:nvPr/>
        </p:nvSpPr>
        <p:spPr bwMode="auto">
          <a:xfrm>
            <a:off x="2634285" y="3824134"/>
            <a:ext cx="390476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9A8E71-7F91-BFCE-E1AF-965B82B9C3E7}"/>
              </a:ext>
            </a:extLst>
          </p:cNvPr>
          <p:cNvSpPr/>
          <p:nvPr/>
        </p:nvSpPr>
        <p:spPr bwMode="auto">
          <a:xfrm>
            <a:off x="5824761" y="3824134"/>
            <a:ext cx="390476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AF96C9-E85B-C5A2-4B77-67747C0E83FE}"/>
              </a:ext>
            </a:extLst>
          </p:cNvPr>
          <p:cNvSpPr/>
          <p:nvPr/>
        </p:nvSpPr>
        <p:spPr bwMode="auto">
          <a:xfrm>
            <a:off x="9053333" y="3824134"/>
            <a:ext cx="380952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398326-7007-D875-EF8D-BED6C91E1065}"/>
              </a:ext>
            </a:extLst>
          </p:cNvPr>
          <p:cNvSpPr/>
          <p:nvPr/>
        </p:nvSpPr>
        <p:spPr bwMode="auto">
          <a:xfrm>
            <a:off x="2043809" y="4463240"/>
            <a:ext cx="390476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1C95F5-446C-ACAE-CCE9-5DDC3D453F3B}"/>
              </a:ext>
            </a:extLst>
          </p:cNvPr>
          <p:cNvSpPr/>
          <p:nvPr/>
        </p:nvSpPr>
        <p:spPr bwMode="auto">
          <a:xfrm>
            <a:off x="5186666" y="4463240"/>
            <a:ext cx="371428" cy="24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69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0080B-D01E-02ED-C8D3-5B2DB5B91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9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C2C902-B693-2FD9-0B20-71B0501CA1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391517"/>
            <a:ext cx="10800000" cy="178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B479A0-3F11-313B-BA0A-15AA31B59C9F}"/>
              </a:ext>
            </a:extLst>
          </p:cNvPr>
          <p:cNvSpPr/>
          <p:nvPr/>
        </p:nvSpPr>
        <p:spPr bwMode="auto">
          <a:xfrm>
            <a:off x="1661940" y="3164738"/>
            <a:ext cx="1838095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2D9420-6F80-1F87-41AF-8939E5971AAB}"/>
              </a:ext>
            </a:extLst>
          </p:cNvPr>
          <p:cNvSpPr/>
          <p:nvPr/>
        </p:nvSpPr>
        <p:spPr bwMode="auto">
          <a:xfrm>
            <a:off x="5985749" y="3164738"/>
            <a:ext cx="1838095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3938E-9207-9301-984D-0A6907DCF9C9}"/>
              </a:ext>
            </a:extLst>
          </p:cNvPr>
          <p:cNvSpPr/>
          <p:nvPr/>
        </p:nvSpPr>
        <p:spPr bwMode="auto">
          <a:xfrm>
            <a:off x="8404797" y="3164738"/>
            <a:ext cx="1714285" cy="26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614C3-CA9F-FAEA-A01D-D171F84411D1}"/>
              </a:ext>
            </a:extLst>
          </p:cNvPr>
          <p:cNvSpPr/>
          <p:nvPr/>
        </p:nvSpPr>
        <p:spPr bwMode="auto">
          <a:xfrm>
            <a:off x="1671464" y="3756587"/>
            <a:ext cx="2904761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99A74C-C8F9-D772-2058-564686E155C2}"/>
              </a:ext>
            </a:extLst>
          </p:cNvPr>
          <p:cNvSpPr/>
          <p:nvPr/>
        </p:nvSpPr>
        <p:spPr bwMode="auto">
          <a:xfrm>
            <a:off x="5995273" y="3756587"/>
            <a:ext cx="1247619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EB4648E-7927-67D8-75DA-EC049A4A5B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17" y="4198734"/>
            <a:ext cx="10800000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F1355E-568A-2297-2C8A-865006766565}"/>
              </a:ext>
            </a:extLst>
          </p:cNvPr>
          <p:cNvSpPr/>
          <p:nvPr/>
        </p:nvSpPr>
        <p:spPr bwMode="auto">
          <a:xfrm>
            <a:off x="1661593" y="5038537"/>
            <a:ext cx="1838095" cy="2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D3115E-118B-DC89-9D38-777FBDA0D11A}"/>
              </a:ext>
            </a:extLst>
          </p:cNvPr>
          <p:cNvSpPr/>
          <p:nvPr/>
        </p:nvSpPr>
        <p:spPr bwMode="auto">
          <a:xfrm>
            <a:off x="6013974" y="5048081"/>
            <a:ext cx="3200000" cy="286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345D21-6061-85F1-E422-F8E20ABE191B}"/>
              </a:ext>
            </a:extLst>
          </p:cNvPr>
          <p:cNvSpPr/>
          <p:nvPr/>
        </p:nvSpPr>
        <p:spPr bwMode="auto">
          <a:xfrm>
            <a:off x="1671117" y="5630217"/>
            <a:ext cx="3209523" cy="30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DDBA22-ED05-1D3D-C1F9-37A7E0CA21D9}"/>
              </a:ext>
            </a:extLst>
          </p:cNvPr>
          <p:cNvSpPr/>
          <p:nvPr/>
        </p:nvSpPr>
        <p:spPr bwMode="auto">
          <a:xfrm>
            <a:off x="5994926" y="5668390"/>
            <a:ext cx="1828571" cy="286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A9D1AE-F7FB-F001-8D3C-2BC537E8CFA6}"/>
              </a:ext>
            </a:extLst>
          </p:cNvPr>
          <p:cNvSpPr/>
          <p:nvPr/>
        </p:nvSpPr>
        <p:spPr bwMode="auto">
          <a:xfrm>
            <a:off x="5994926" y="6260070"/>
            <a:ext cx="5457143" cy="30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5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F23F2-EC07-6DC9-49B9-ADBDB0082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5065A-D1AD-FA5C-47D6-049ACA4757BE}"/>
              </a:ext>
            </a:extLst>
          </p:cNvPr>
          <p:cNvSpPr/>
          <p:nvPr/>
        </p:nvSpPr>
        <p:spPr bwMode="auto">
          <a:xfrm>
            <a:off x="2862857" y="1944321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0F1590-EAB0-5835-189A-D37ACBBF225A}"/>
              </a:ext>
            </a:extLst>
          </p:cNvPr>
          <p:cNvSpPr/>
          <p:nvPr/>
        </p:nvSpPr>
        <p:spPr bwMode="auto">
          <a:xfrm>
            <a:off x="3691428" y="1944321"/>
            <a:ext cx="219047" cy="2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E02E0A-6533-E14B-38A7-E087AC4C5FA5}"/>
              </a:ext>
            </a:extLst>
          </p:cNvPr>
          <p:cNvSpPr/>
          <p:nvPr/>
        </p:nvSpPr>
        <p:spPr bwMode="auto">
          <a:xfrm>
            <a:off x="4434285" y="1944321"/>
            <a:ext cx="390476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2722EA-BC82-91E7-0263-DFED37E3F02E}"/>
              </a:ext>
            </a:extLst>
          </p:cNvPr>
          <p:cNvSpPr/>
          <p:nvPr/>
        </p:nvSpPr>
        <p:spPr bwMode="auto">
          <a:xfrm>
            <a:off x="8234285" y="1944321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90383D-E34A-7A12-FAC9-115C2A073388}"/>
              </a:ext>
            </a:extLst>
          </p:cNvPr>
          <p:cNvSpPr/>
          <p:nvPr/>
        </p:nvSpPr>
        <p:spPr bwMode="auto">
          <a:xfrm>
            <a:off x="9062857" y="1944321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9D7A3C-B521-3F2A-48F2-F88A33AE93E6}"/>
              </a:ext>
            </a:extLst>
          </p:cNvPr>
          <p:cNvSpPr/>
          <p:nvPr/>
        </p:nvSpPr>
        <p:spPr bwMode="auto">
          <a:xfrm>
            <a:off x="9805714" y="1944321"/>
            <a:ext cx="390476" cy="2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98868-AE9C-89A7-66BE-5B50D22D2F49}"/>
              </a:ext>
            </a:extLst>
          </p:cNvPr>
          <p:cNvSpPr/>
          <p:nvPr/>
        </p:nvSpPr>
        <p:spPr bwMode="auto">
          <a:xfrm>
            <a:off x="2862857" y="2725991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0C91A2-7386-44B7-0F96-CDD80F9975F1}"/>
              </a:ext>
            </a:extLst>
          </p:cNvPr>
          <p:cNvSpPr/>
          <p:nvPr/>
        </p:nvSpPr>
        <p:spPr bwMode="auto">
          <a:xfrm>
            <a:off x="3691428" y="2735523"/>
            <a:ext cx="219047" cy="22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088F5E-AD94-C8EF-80DA-15E0D2907A25}"/>
              </a:ext>
            </a:extLst>
          </p:cNvPr>
          <p:cNvSpPr/>
          <p:nvPr/>
        </p:nvSpPr>
        <p:spPr bwMode="auto">
          <a:xfrm>
            <a:off x="4434285" y="2725991"/>
            <a:ext cx="390476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AB5286-8065-A78F-8D40-D524E1485A95}"/>
              </a:ext>
            </a:extLst>
          </p:cNvPr>
          <p:cNvSpPr/>
          <p:nvPr/>
        </p:nvSpPr>
        <p:spPr bwMode="auto">
          <a:xfrm>
            <a:off x="8234285" y="2725991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B277DC-C3F7-489F-2672-2170C4F4A2EF}"/>
              </a:ext>
            </a:extLst>
          </p:cNvPr>
          <p:cNvSpPr/>
          <p:nvPr/>
        </p:nvSpPr>
        <p:spPr bwMode="auto">
          <a:xfrm>
            <a:off x="9062857" y="2735523"/>
            <a:ext cx="209523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FE2375-BDAA-3944-449F-E2455EF5DE3B}"/>
              </a:ext>
            </a:extLst>
          </p:cNvPr>
          <p:cNvSpPr/>
          <p:nvPr/>
        </p:nvSpPr>
        <p:spPr bwMode="auto">
          <a:xfrm>
            <a:off x="9805714" y="2735523"/>
            <a:ext cx="380952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BD9703-3CBF-B9AD-B3EF-8BB7987384E4}"/>
              </a:ext>
            </a:extLst>
          </p:cNvPr>
          <p:cNvSpPr/>
          <p:nvPr/>
        </p:nvSpPr>
        <p:spPr bwMode="auto">
          <a:xfrm>
            <a:off x="2862857" y="3517194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E94515-1EF1-ADE7-E4C0-7A646C6C57D1}"/>
              </a:ext>
            </a:extLst>
          </p:cNvPr>
          <p:cNvSpPr/>
          <p:nvPr/>
        </p:nvSpPr>
        <p:spPr bwMode="auto">
          <a:xfrm>
            <a:off x="3691428" y="3517194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2C51ECE-4ED4-5167-9D35-317044CF5882}"/>
              </a:ext>
            </a:extLst>
          </p:cNvPr>
          <p:cNvSpPr/>
          <p:nvPr/>
        </p:nvSpPr>
        <p:spPr bwMode="auto">
          <a:xfrm>
            <a:off x="4434285" y="3517194"/>
            <a:ext cx="390476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4811AD7-D8F9-5030-BE36-E84E89E67212}"/>
              </a:ext>
            </a:extLst>
          </p:cNvPr>
          <p:cNvSpPr/>
          <p:nvPr/>
        </p:nvSpPr>
        <p:spPr bwMode="auto">
          <a:xfrm>
            <a:off x="8234285" y="3517194"/>
            <a:ext cx="219047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39D317-2235-F9A4-4696-6A0F8F981906}"/>
              </a:ext>
            </a:extLst>
          </p:cNvPr>
          <p:cNvSpPr/>
          <p:nvPr/>
        </p:nvSpPr>
        <p:spPr bwMode="auto">
          <a:xfrm>
            <a:off x="9062857" y="3517194"/>
            <a:ext cx="209523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624D2D-22D5-3F71-397F-2628E50F7E3C}"/>
              </a:ext>
            </a:extLst>
          </p:cNvPr>
          <p:cNvSpPr/>
          <p:nvPr/>
        </p:nvSpPr>
        <p:spPr bwMode="auto">
          <a:xfrm>
            <a:off x="9805714" y="3517194"/>
            <a:ext cx="380952" cy="23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7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