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9B9C1-3170-5151-216B-353FB099A3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3935760" y="2996952"/>
            <a:ext cx="4561104" cy="115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E2601-CFA7-8534-4AF6-4BF6075BB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2480CE-6479-5DE5-7572-08313FEEFE25}"/>
              </a:ext>
            </a:extLst>
          </p:cNvPr>
          <p:cNvSpPr/>
          <p:nvPr/>
        </p:nvSpPr>
        <p:spPr bwMode="auto">
          <a:xfrm>
            <a:off x="1386666" y="3507031"/>
            <a:ext cx="380952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26970-80DE-A0B3-0306-D5D4CAD21FAC}"/>
              </a:ext>
            </a:extLst>
          </p:cNvPr>
          <p:cNvSpPr/>
          <p:nvPr/>
        </p:nvSpPr>
        <p:spPr bwMode="auto">
          <a:xfrm>
            <a:off x="2291428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24CE9-0921-3159-BBD9-09B71C99FF80}"/>
              </a:ext>
            </a:extLst>
          </p:cNvPr>
          <p:cNvSpPr/>
          <p:nvPr/>
        </p:nvSpPr>
        <p:spPr bwMode="auto">
          <a:xfrm>
            <a:off x="3120000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575969-4C6D-685F-D3CF-87517EF37DEF}"/>
              </a:ext>
            </a:extLst>
          </p:cNvPr>
          <p:cNvSpPr/>
          <p:nvPr/>
        </p:nvSpPr>
        <p:spPr bwMode="auto">
          <a:xfrm>
            <a:off x="4872380" y="3507031"/>
            <a:ext cx="380952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6EA17-A0EC-A9E8-3F11-6E85659BAC56}"/>
              </a:ext>
            </a:extLst>
          </p:cNvPr>
          <p:cNvSpPr/>
          <p:nvPr/>
        </p:nvSpPr>
        <p:spPr bwMode="auto">
          <a:xfrm>
            <a:off x="5777142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5102E7-8453-39C6-E031-FDD73A6217F2}"/>
              </a:ext>
            </a:extLst>
          </p:cNvPr>
          <p:cNvSpPr/>
          <p:nvPr/>
        </p:nvSpPr>
        <p:spPr bwMode="auto">
          <a:xfrm>
            <a:off x="6605714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694C0B-5BA0-EE57-6220-6479EE40CF67}"/>
              </a:ext>
            </a:extLst>
          </p:cNvPr>
          <p:cNvSpPr/>
          <p:nvPr/>
        </p:nvSpPr>
        <p:spPr bwMode="auto">
          <a:xfrm>
            <a:off x="8348571" y="3507031"/>
            <a:ext cx="371428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F5B464-47AD-3DE8-1741-C7E4BB0B005F}"/>
              </a:ext>
            </a:extLst>
          </p:cNvPr>
          <p:cNvSpPr/>
          <p:nvPr/>
        </p:nvSpPr>
        <p:spPr bwMode="auto">
          <a:xfrm>
            <a:off x="9243809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C6CE08-03AF-F661-62E2-E329447322CE}"/>
              </a:ext>
            </a:extLst>
          </p:cNvPr>
          <p:cNvSpPr/>
          <p:nvPr/>
        </p:nvSpPr>
        <p:spPr bwMode="auto">
          <a:xfrm>
            <a:off x="10072380" y="3507031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0E0A17-A574-203A-ECFE-375232DDAFDE}"/>
              </a:ext>
            </a:extLst>
          </p:cNvPr>
          <p:cNvSpPr/>
          <p:nvPr/>
        </p:nvSpPr>
        <p:spPr bwMode="auto">
          <a:xfrm>
            <a:off x="1405714" y="4307567"/>
            <a:ext cx="361904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E9D9C2-03F7-0BE1-F591-75603181E145}"/>
              </a:ext>
            </a:extLst>
          </p:cNvPr>
          <p:cNvSpPr/>
          <p:nvPr/>
        </p:nvSpPr>
        <p:spPr bwMode="auto">
          <a:xfrm>
            <a:off x="2291428" y="4307567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2445BD-A51F-07D1-2E94-40E9E09995C5}"/>
              </a:ext>
            </a:extLst>
          </p:cNvPr>
          <p:cNvSpPr/>
          <p:nvPr/>
        </p:nvSpPr>
        <p:spPr bwMode="auto">
          <a:xfrm>
            <a:off x="3120000" y="4307567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E3CFD9-AF4C-4093-E740-9220578684E7}"/>
              </a:ext>
            </a:extLst>
          </p:cNvPr>
          <p:cNvSpPr/>
          <p:nvPr/>
        </p:nvSpPr>
        <p:spPr bwMode="auto">
          <a:xfrm>
            <a:off x="4872380" y="4307567"/>
            <a:ext cx="380952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A78A7C-E250-AD67-5A4D-1F1E2503759C}"/>
              </a:ext>
            </a:extLst>
          </p:cNvPr>
          <p:cNvSpPr/>
          <p:nvPr/>
        </p:nvSpPr>
        <p:spPr bwMode="auto">
          <a:xfrm>
            <a:off x="5777142" y="4307567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E1013D-6210-B773-DEFA-D295A2A39899}"/>
              </a:ext>
            </a:extLst>
          </p:cNvPr>
          <p:cNvSpPr/>
          <p:nvPr/>
        </p:nvSpPr>
        <p:spPr bwMode="auto">
          <a:xfrm>
            <a:off x="6605714" y="4307567"/>
            <a:ext cx="219047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6947562-5961-DBB8-F735-6DF2AD8BF7DC}"/>
              </a:ext>
            </a:extLst>
          </p:cNvPr>
          <p:cNvSpPr/>
          <p:nvPr/>
        </p:nvSpPr>
        <p:spPr bwMode="auto">
          <a:xfrm>
            <a:off x="8358095" y="4307567"/>
            <a:ext cx="361905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93F5BF2-42F0-78EE-8A2B-64F8E0A4BD90}"/>
              </a:ext>
            </a:extLst>
          </p:cNvPr>
          <p:cNvSpPr/>
          <p:nvPr/>
        </p:nvSpPr>
        <p:spPr bwMode="auto">
          <a:xfrm>
            <a:off x="9243809" y="4307567"/>
            <a:ext cx="219047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ED6ED22-9165-1807-A0B2-544C5AA06F03}"/>
              </a:ext>
            </a:extLst>
          </p:cNvPr>
          <p:cNvSpPr/>
          <p:nvPr/>
        </p:nvSpPr>
        <p:spPr bwMode="auto">
          <a:xfrm>
            <a:off x="10072380" y="4307567"/>
            <a:ext cx="219047" cy="238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64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32C5A-3BCA-34CF-58FF-8CC9F8A7F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07F83-AE44-FB74-9969-737F5537DBDB}"/>
              </a:ext>
            </a:extLst>
          </p:cNvPr>
          <p:cNvSpPr/>
          <p:nvPr/>
        </p:nvSpPr>
        <p:spPr bwMode="auto">
          <a:xfrm>
            <a:off x="2300952" y="1897345"/>
            <a:ext cx="380952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A7EB6-44ED-CC06-6106-2D66C68C0415}"/>
              </a:ext>
            </a:extLst>
          </p:cNvPr>
          <p:cNvSpPr/>
          <p:nvPr/>
        </p:nvSpPr>
        <p:spPr bwMode="auto">
          <a:xfrm>
            <a:off x="2881904" y="1849647"/>
            <a:ext cx="5628571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F947C5-4491-2E39-05A8-A6462844F1FD}"/>
              </a:ext>
            </a:extLst>
          </p:cNvPr>
          <p:cNvSpPr/>
          <p:nvPr/>
        </p:nvSpPr>
        <p:spPr bwMode="auto">
          <a:xfrm>
            <a:off x="2300952" y="2689136"/>
            <a:ext cx="380952" cy="2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213692-D9DA-FD4E-2E9A-89DDE9855361}"/>
              </a:ext>
            </a:extLst>
          </p:cNvPr>
          <p:cNvSpPr/>
          <p:nvPr/>
        </p:nvSpPr>
        <p:spPr bwMode="auto">
          <a:xfrm>
            <a:off x="2881903" y="2641438"/>
            <a:ext cx="5628571" cy="33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0850EF-DE1F-C5EC-D947-355B9A7BE373}"/>
              </a:ext>
            </a:extLst>
          </p:cNvPr>
          <p:cNvSpPr/>
          <p:nvPr/>
        </p:nvSpPr>
        <p:spPr bwMode="auto">
          <a:xfrm>
            <a:off x="2548571" y="3490467"/>
            <a:ext cx="219047" cy="22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E687B6-FEC3-0877-BFB2-C4E6520F7CCF}"/>
              </a:ext>
            </a:extLst>
          </p:cNvPr>
          <p:cNvSpPr/>
          <p:nvPr/>
        </p:nvSpPr>
        <p:spPr bwMode="auto">
          <a:xfrm>
            <a:off x="3224761" y="3442768"/>
            <a:ext cx="5961904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9D4B5B-9330-7413-8DEB-4DCF80D2C2A7}"/>
              </a:ext>
            </a:extLst>
          </p:cNvPr>
          <p:cNvSpPr/>
          <p:nvPr/>
        </p:nvSpPr>
        <p:spPr bwMode="auto">
          <a:xfrm>
            <a:off x="2539047" y="4272718"/>
            <a:ext cx="219047" cy="2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CB492F-34CF-191E-2B15-793485E47640}"/>
              </a:ext>
            </a:extLst>
          </p:cNvPr>
          <p:cNvSpPr/>
          <p:nvPr/>
        </p:nvSpPr>
        <p:spPr bwMode="auto">
          <a:xfrm>
            <a:off x="3224761" y="4234559"/>
            <a:ext cx="5961904" cy="32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4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76067-4CC9-53B0-4546-9887426579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AC46E-379D-596E-F0FB-5B69AEE0C39A}"/>
              </a:ext>
            </a:extLst>
          </p:cNvPr>
          <p:cNvSpPr/>
          <p:nvPr/>
        </p:nvSpPr>
        <p:spPr bwMode="auto">
          <a:xfrm>
            <a:off x="3129523" y="2616943"/>
            <a:ext cx="219047" cy="2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EAB8B-1380-7FCE-DA87-59756662360A}"/>
              </a:ext>
            </a:extLst>
          </p:cNvPr>
          <p:cNvSpPr/>
          <p:nvPr/>
        </p:nvSpPr>
        <p:spPr bwMode="auto">
          <a:xfrm>
            <a:off x="3958095" y="2616943"/>
            <a:ext cx="219047" cy="22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BC20EC-636A-DEE0-90B5-8CD7268570E8}"/>
              </a:ext>
            </a:extLst>
          </p:cNvPr>
          <p:cNvSpPr/>
          <p:nvPr/>
        </p:nvSpPr>
        <p:spPr bwMode="auto">
          <a:xfrm>
            <a:off x="4710476" y="2616943"/>
            <a:ext cx="380952" cy="2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49E40-390E-52A3-831E-1C7344351A3C}"/>
              </a:ext>
            </a:extLst>
          </p:cNvPr>
          <p:cNvSpPr/>
          <p:nvPr/>
        </p:nvSpPr>
        <p:spPr bwMode="auto">
          <a:xfrm>
            <a:off x="5643809" y="2569125"/>
            <a:ext cx="352380" cy="30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1EA7C00-DD9A-C0B5-1459-629CEC426C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3075997"/>
            <a:ext cx="10800000" cy="283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1FB2B8-C93F-F08E-1909-48A517F6FB9A}"/>
              </a:ext>
            </a:extLst>
          </p:cNvPr>
          <p:cNvSpPr/>
          <p:nvPr/>
        </p:nvSpPr>
        <p:spPr bwMode="auto">
          <a:xfrm>
            <a:off x="6370886" y="3343283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6AC386-1FC0-F434-12AF-21CEECC03C3E}"/>
              </a:ext>
            </a:extLst>
          </p:cNvPr>
          <p:cNvSpPr/>
          <p:nvPr/>
        </p:nvSpPr>
        <p:spPr bwMode="auto">
          <a:xfrm>
            <a:off x="3066125" y="4059229"/>
            <a:ext cx="371428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31CF5F-E09C-7F4B-CE2F-A6AACD1E9D96}"/>
              </a:ext>
            </a:extLst>
          </p:cNvPr>
          <p:cNvSpPr/>
          <p:nvPr/>
        </p:nvSpPr>
        <p:spPr bwMode="auto">
          <a:xfrm>
            <a:off x="3961363" y="4059229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3DFD11-7065-57FB-8686-536C72A066F8}"/>
              </a:ext>
            </a:extLst>
          </p:cNvPr>
          <p:cNvSpPr/>
          <p:nvPr/>
        </p:nvSpPr>
        <p:spPr bwMode="auto">
          <a:xfrm>
            <a:off x="4789934" y="4059229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F4481A-16BB-8BF1-32D4-1BDA5F7A6505}"/>
              </a:ext>
            </a:extLst>
          </p:cNvPr>
          <p:cNvSpPr/>
          <p:nvPr/>
        </p:nvSpPr>
        <p:spPr bwMode="auto">
          <a:xfrm>
            <a:off x="5637553" y="4011499"/>
            <a:ext cx="371428" cy="315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9DE7B8-C226-F803-2604-474F0A135C91}"/>
              </a:ext>
            </a:extLst>
          </p:cNvPr>
          <p:cNvSpPr/>
          <p:nvPr/>
        </p:nvSpPr>
        <p:spPr bwMode="auto">
          <a:xfrm>
            <a:off x="8066125" y="4775175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800D3C-5EFC-8837-F9A9-49232DA0D499}"/>
              </a:ext>
            </a:extLst>
          </p:cNvPr>
          <p:cNvSpPr/>
          <p:nvPr/>
        </p:nvSpPr>
        <p:spPr bwMode="auto">
          <a:xfrm>
            <a:off x="3056601" y="5491121"/>
            <a:ext cx="380952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F105B0-18D8-3F36-3316-F232EB086936}"/>
              </a:ext>
            </a:extLst>
          </p:cNvPr>
          <p:cNvSpPr/>
          <p:nvPr/>
        </p:nvSpPr>
        <p:spPr bwMode="auto">
          <a:xfrm>
            <a:off x="3961363" y="5491121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907D4A-10A3-08EE-DA87-F7B0F1574D18}"/>
              </a:ext>
            </a:extLst>
          </p:cNvPr>
          <p:cNvSpPr/>
          <p:nvPr/>
        </p:nvSpPr>
        <p:spPr bwMode="auto">
          <a:xfrm>
            <a:off x="4789934" y="5491121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246BE9-C9F8-9C14-E2EF-D07940AC57A5}"/>
              </a:ext>
            </a:extLst>
          </p:cNvPr>
          <p:cNvSpPr/>
          <p:nvPr/>
        </p:nvSpPr>
        <p:spPr bwMode="auto">
          <a:xfrm>
            <a:off x="5647077" y="5452937"/>
            <a:ext cx="352380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8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9E0E1-AC02-0479-53C1-25E3ED309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C8D56-E97E-9C7D-FF74-9850EBA46B71}"/>
              </a:ext>
            </a:extLst>
          </p:cNvPr>
          <p:cNvSpPr/>
          <p:nvPr/>
        </p:nvSpPr>
        <p:spPr bwMode="auto">
          <a:xfrm>
            <a:off x="5243809" y="1876836"/>
            <a:ext cx="1495238" cy="30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DF3E7-F724-26C2-EB8B-BCE07A2E788E}"/>
              </a:ext>
            </a:extLst>
          </p:cNvPr>
          <p:cNvSpPr/>
          <p:nvPr/>
        </p:nvSpPr>
        <p:spPr bwMode="auto">
          <a:xfrm>
            <a:off x="5205714" y="2486411"/>
            <a:ext cx="1838095" cy="30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66963-AAEC-A073-BA62-AEA33BC0B2A8}"/>
              </a:ext>
            </a:extLst>
          </p:cNvPr>
          <p:cNvSpPr/>
          <p:nvPr/>
        </p:nvSpPr>
        <p:spPr bwMode="auto">
          <a:xfrm>
            <a:off x="5215238" y="3095985"/>
            <a:ext cx="3666666" cy="29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2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2023-07-10T08:00:52Z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