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7" r:id="rId3"/>
    <p:sldId id="386" r:id="rId4"/>
    <p:sldId id="385" r:id="rId5"/>
    <p:sldId id="383" r:id="rId6"/>
    <p:sldId id="382" r:id="rId7"/>
    <p:sldId id="380" r:id="rId8"/>
    <p:sldId id="379" r:id="rId9"/>
    <p:sldId id="378" r:id="rId10"/>
    <p:sldId id="374" r:id="rId11"/>
    <p:sldId id="373" r:id="rId12"/>
    <p:sldId id="371" r:id="rId13"/>
    <p:sldId id="370" r:id="rId14"/>
    <p:sldId id="368" r:id="rId15"/>
    <p:sldId id="367" r:id="rId16"/>
    <p:sldId id="365" r:id="rId17"/>
    <p:sldId id="364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1E9C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48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290356-856A-E701-F4AE-B1F630100C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880"/>
            <a:ext cx="10800000" cy="241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856141-D19C-B1AB-BC72-513A029E2F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7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5CFF09-94A3-9EEC-F81D-DE1C332EA95B}"/>
              </a:ext>
            </a:extLst>
          </p:cNvPr>
          <p:cNvSpPr/>
          <p:nvPr/>
        </p:nvSpPr>
        <p:spPr bwMode="auto">
          <a:xfrm>
            <a:off x="2377142" y="1859721"/>
            <a:ext cx="7342857" cy="563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117EE0-13DD-2B2C-E90E-E6B54B32993A}"/>
              </a:ext>
            </a:extLst>
          </p:cNvPr>
          <p:cNvSpPr/>
          <p:nvPr/>
        </p:nvSpPr>
        <p:spPr bwMode="auto">
          <a:xfrm>
            <a:off x="5462857" y="2718807"/>
            <a:ext cx="371428" cy="229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94F90B-CF77-B0C8-5574-423BE99D54C7}"/>
              </a:ext>
            </a:extLst>
          </p:cNvPr>
          <p:cNvSpPr/>
          <p:nvPr/>
        </p:nvSpPr>
        <p:spPr bwMode="auto">
          <a:xfrm>
            <a:off x="9481904" y="2718807"/>
            <a:ext cx="361904" cy="219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2FBF43-D969-DD0D-2A4C-3563F49C0E76}"/>
              </a:ext>
            </a:extLst>
          </p:cNvPr>
          <p:cNvSpPr/>
          <p:nvPr/>
        </p:nvSpPr>
        <p:spPr bwMode="auto">
          <a:xfrm>
            <a:off x="5053333" y="3682892"/>
            <a:ext cx="219047" cy="24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D91E42-5372-7F3D-7636-E2543A7174C9}"/>
              </a:ext>
            </a:extLst>
          </p:cNvPr>
          <p:cNvSpPr/>
          <p:nvPr/>
        </p:nvSpPr>
        <p:spPr bwMode="auto">
          <a:xfrm>
            <a:off x="6472380" y="3682892"/>
            <a:ext cx="228571" cy="238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D0E813-4CFE-7FF3-AF62-C0A95DC99CEA}"/>
              </a:ext>
            </a:extLst>
          </p:cNvPr>
          <p:cNvSpPr/>
          <p:nvPr/>
        </p:nvSpPr>
        <p:spPr bwMode="auto">
          <a:xfrm>
            <a:off x="6862857" y="3673347"/>
            <a:ext cx="1895238" cy="314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626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075EB5-967E-EF46-7288-266ED7E2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7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FFF1448-2D26-B44A-C95E-88F56E65CF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648410"/>
            <a:ext cx="10800000" cy="3870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31E558-A9F3-FE46-545E-AB9C798006D5}"/>
              </a:ext>
            </a:extLst>
          </p:cNvPr>
          <p:cNvSpPr/>
          <p:nvPr/>
        </p:nvSpPr>
        <p:spPr bwMode="auto">
          <a:xfrm>
            <a:off x="1852416" y="4908939"/>
            <a:ext cx="228571" cy="247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4F20B6-B5B1-EAD0-5941-095C649BDD85}"/>
              </a:ext>
            </a:extLst>
          </p:cNvPr>
          <p:cNvSpPr/>
          <p:nvPr/>
        </p:nvSpPr>
        <p:spPr bwMode="auto">
          <a:xfrm>
            <a:off x="2300035" y="4908939"/>
            <a:ext cx="304761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6D1E02-6758-67A4-BB8A-8E9B77A3C0AA}"/>
              </a:ext>
            </a:extLst>
          </p:cNvPr>
          <p:cNvSpPr/>
          <p:nvPr/>
        </p:nvSpPr>
        <p:spPr bwMode="auto">
          <a:xfrm>
            <a:off x="2861940" y="4908939"/>
            <a:ext cx="228571" cy="247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7D6702-1E4A-B887-D8E3-48C2BBA697A3}"/>
              </a:ext>
            </a:extLst>
          </p:cNvPr>
          <p:cNvSpPr/>
          <p:nvPr/>
        </p:nvSpPr>
        <p:spPr bwMode="auto">
          <a:xfrm>
            <a:off x="3652416" y="4908939"/>
            <a:ext cx="400000" cy="257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976924-3C2E-3372-B3C2-D454C81D23DA}"/>
              </a:ext>
            </a:extLst>
          </p:cNvPr>
          <p:cNvSpPr/>
          <p:nvPr/>
        </p:nvSpPr>
        <p:spPr bwMode="auto">
          <a:xfrm>
            <a:off x="4461940" y="4870804"/>
            <a:ext cx="390476" cy="314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E1BD1D-8773-B4AC-997A-FEF441D671AE}"/>
              </a:ext>
            </a:extLst>
          </p:cNvPr>
          <p:cNvSpPr/>
          <p:nvPr/>
        </p:nvSpPr>
        <p:spPr bwMode="auto">
          <a:xfrm>
            <a:off x="7309559" y="4908939"/>
            <a:ext cx="228572" cy="257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372D7D-1C8D-5D38-1AA6-E2EF1F9DE325}"/>
              </a:ext>
            </a:extLst>
          </p:cNvPr>
          <p:cNvSpPr/>
          <p:nvPr/>
        </p:nvSpPr>
        <p:spPr bwMode="auto">
          <a:xfrm>
            <a:off x="7757178" y="4908939"/>
            <a:ext cx="304761" cy="247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10B44D9-9254-943F-620E-3C7436DB197D}"/>
              </a:ext>
            </a:extLst>
          </p:cNvPr>
          <p:cNvSpPr/>
          <p:nvPr/>
        </p:nvSpPr>
        <p:spPr bwMode="auto">
          <a:xfrm>
            <a:off x="8319083" y="4918473"/>
            <a:ext cx="228571" cy="247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B364226-FC40-5745-F6AC-75FB45CBF760}"/>
              </a:ext>
            </a:extLst>
          </p:cNvPr>
          <p:cNvSpPr/>
          <p:nvPr/>
        </p:nvSpPr>
        <p:spPr bwMode="auto">
          <a:xfrm>
            <a:off x="9109559" y="4918473"/>
            <a:ext cx="409523" cy="247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4A6E7F8-2BD2-AAE2-60F7-A3CDBF70A61F}"/>
              </a:ext>
            </a:extLst>
          </p:cNvPr>
          <p:cNvSpPr/>
          <p:nvPr/>
        </p:nvSpPr>
        <p:spPr bwMode="auto">
          <a:xfrm>
            <a:off x="9928606" y="4889872"/>
            <a:ext cx="380952" cy="295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98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63217B-514A-3610-12D3-44B118FDD6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FD8EFA-0585-DAE5-0679-2882B13BE65E}"/>
              </a:ext>
            </a:extLst>
          </p:cNvPr>
          <p:cNvSpPr/>
          <p:nvPr/>
        </p:nvSpPr>
        <p:spPr bwMode="auto">
          <a:xfrm>
            <a:off x="4424761" y="2645457"/>
            <a:ext cx="228571" cy="24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5677CD-0500-3804-8415-C8C0D3626943}"/>
              </a:ext>
            </a:extLst>
          </p:cNvPr>
          <p:cNvSpPr/>
          <p:nvPr/>
        </p:nvSpPr>
        <p:spPr bwMode="auto">
          <a:xfrm>
            <a:off x="4872380" y="2635895"/>
            <a:ext cx="295238" cy="24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EAAFAB-7E44-D76B-5A79-F97260EC554B}"/>
              </a:ext>
            </a:extLst>
          </p:cNvPr>
          <p:cNvSpPr/>
          <p:nvPr/>
        </p:nvSpPr>
        <p:spPr bwMode="auto">
          <a:xfrm>
            <a:off x="5434285" y="2645457"/>
            <a:ext cx="228571" cy="24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116E58-7C6C-3DBA-FE96-899A25D750E9}"/>
              </a:ext>
            </a:extLst>
          </p:cNvPr>
          <p:cNvSpPr/>
          <p:nvPr/>
        </p:nvSpPr>
        <p:spPr bwMode="auto">
          <a:xfrm>
            <a:off x="6224761" y="2645457"/>
            <a:ext cx="409523" cy="24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3027FF-145F-CF0E-A72C-B8F69A536365}"/>
              </a:ext>
            </a:extLst>
          </p:cNvPr>
          <p:cNvSpPr/>
          <p:nvPr/>
        </p:nvSpPr>
        <p:spPr bwMode="auto">
          <a:xfrm>
            <a:off x="7034285" y="2597644"/>
            <a:ext cx="380952" cy="325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79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9B29AE-A820-B388-FE00-38325DA0E5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4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4CC6763-FD35-7F07-DD2A-9134719CCBA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746198"/>
            <a:ext cx="10800000" cy="2003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A2A0C7-A99A-FDDE-08EA-753081905E94}"/>
              </a:ext>
            </a:extLst>
          </p:cNvPr>
          <p:cNvSpPr/>
          <p:nvPr/>
        </p:nvSpPr>
        <p:spPr bwMode="auto">
          <a:xfrm>
            <a:off x="2189226" y="4690638"/>
            <a:ext cx="1942857" cy="314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FD9F10-22E3-B9E6-80E8-09357FD8F6A5}"/>
              </a:ext>
            </a:extLst>
          </p:cNvPr>
          <p:cNvSpPr/>
          <p:nvPr/>
        </p:nvSpPr>
        <p:spPr bwMode="auto">
          <a:xfrm>
            <a:off x="2198750" y="5329805"/>
            <a:ext cx="2114285" cy="314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042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50EBA9-9F4A-0A68-8BB9-A9CC532A25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746198"/>
            <a:ext cx="10800000" cy="1920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72EDB7-253C-1017-619B-722450CA8531}"/>
              </a:ext>
            </a:extLst>
          </p:cNvPr>
          <p:cNvSpPr/>
          <p:nvPr/>
        </p:nvSpPr>
        <p:spPr bwMode="auto">
          <a:xfrm>
            <a:off x="2189226" y="4663650"/>
            <a:ext cx="1942857" cy="315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DCFEBE-06A0-66D5-7A68-534AA24D42AE}"/>
              </a:ext>
            </a:extLst>
          </p:cNvPr>
          <p:cNvSpPr/>
          <p:nvPr/>
        </p:nvSpPr>
        <p:spPr bwMode="auto">
          <a:xfrm>
            <a:off x="2198750" y="5303955"/>
            <a:ext cx="2752380" cy="315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19B29AE-A820-B388-FE00-38325DA0E5D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4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606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566155-DB88-FF6E-218D-B1EA54D69F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7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C5040C7-7ACE-4E78-B45E-AD8CD4B8DDC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909404"/>
            <a:ext cx="10800000" cy="1916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8CBC91-AA7B-CDFB-EE28-EB52C396801B}"/>
              </a:ext>
            </a:extLst>
          </p:cNvPr>
          <p:cNvSpPr/>
          <p:nvPr/>
        </p:nvSpPr>
        <p:spPr bwMode="auto">
          <a:xfrm>
            <a:off x="1613162" y="3748597"/>
            <a:ext cx="1942857" cy="305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2F1058-D70A-4B5C-FF9B-12B633886CDF}"/>
              </a:ext>
            </a:extLst>
          </p:cNvPr>
          <p:cNvSpPr/>
          <p:nvPr/>
        </p:nvSpPr>
        <p:spPr bwMode="auto">
          <a:xfrm>
            <a:off x="1622686" y="4377992"/>
            <a:ext cx="3714285" cy="305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56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8A6517-1310-927D-E561-2B5851D403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909404"/>
            <a:ext cx="10800000" cy="1966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DCFFC2-A12B-FE7B-BD8F-B3250A78C6F5}"/>
              </a:ext>
            </a:extLst>
          </p:cNvPr>
          <p:cNvSpPr/>
          <p:nvPr/>
        </p:nvSpPr>
        <p:spPr bwMode="auto">
          <a:xfrm>
            <a:off x="1613162" y="3806629"/>
            <a:ext cx="1942857" cy="295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FA0080-4548-774F-5CB3-C77CD324524B}"/>
              </a:ext>
            </a:extLst>
          </p:cNvPr>
          <p:cNvSpPr/>
          <p:nvPr/>
        </p:nvSpPr>
        <p:spPr bwMode="auto">
          <a:xfrm>
            <a:off x="1622686" y="4427050"/>
            <a:ext cx="3714285" cy="314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4566155-DB88-FF6E-218D-B1EA54D69F0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7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800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3B84E0-BC04-7E0F-131E-479475AD28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909404"/>
            <a:ext cx="10800000" cy="326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AA0D1A-B84D-E2F4-DEDF-E9568B6EF698}"/>
              </a:ext>
            </a:extLst>
          </p:cNvPr>
          <p:cNvSpPr/>
          <p:nvPr/>
        </p:nvSpPr>
        <p:spPr bwMode="auto">
          <a:xfrm>
            <a:off x="1622686" y="3795711"/>
            <a:ext cx="1737010" cy="314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431020-08E2-C505-B839-3AB0D281B465}"/>
              </a:ext>
            </a:extLst>
          </p:cNvPr>
          <p:cNvSpPr/>
          <p:nvPr/>
        </p:nvSpPr>
        <p:spPr bwMode="auto">
          <a:xfrm>
            <a:off x="3359696" y="3795711"/>
            <a:ext cx="510608" cy="314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DEF685-2632-1C6A-69BE-01E77921C876}"/>
              </a:ext>
            </a:extLst>
          </p:cNvPr>
          <p:cNvSpPr/>
          <p:nvPr/>
        </p:nvSpPr>
        <p:spPr bwMode="auto">
          <a:xfrm>
            <a:off x="1632209" y="4434234"/>
            <a:ext cx="3400000" cy="314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65708F-CE36-E049-9D4B-AC477A567357}"/>
              </a:ext>
            </a:extLst>
          </p:cNvPr>
          <p:cNvSpPr/>
          <p:nvPr/>
        </p:nvSpPr>
        <p:spPr bwMode="auto">
          <a:xfrm>
            <a:off x="1613162" y="5101347"/>
            <a:ext cx="1942857" cy="304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C8BE4F-DBE4-7530-D75F-8DB5613E8B05}"/>
              </a:ext>
            </a:extLst>
          </p:cNvPr>
          <p:cNvSpPr/>
          <p:nvPr/>
        </p:nvSpPr>
        <p:spPr bwMode="auto">
          <a:xfrm>
            <a:off x="1622686" y="5730340"/>
            <a:ext cx="3714285" cy="304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04566155-DB88-FF6E-218D-B1EA54D69F0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7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90719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475F4D-4985-C1AC-542A-E356785069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3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7848AF-E5DC-70CA-910F-3EE1F60AFFB2}"/>
              </a:ext>
            </a:extLst>
          </p:cNvPr>
          <p:cNvSpPr/>
          <p:nvPr/>
        </p:nvSpPr>
        <p:spPr bwMode="auto">
          <a:xfrm>
            <a:off x="2786666" y="2326886"/>
            <a:ext cx="1085714" cy="314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252B00-DD44-A3B0-6195-2FF2D4CDA181}"/>
              </a:ext>
            </a:extLst>
          </p:cNvPr>
          <p:cNvSpPr/>
          <p:nvPr/>
        </p:nvSpPr>
        <p:spPr bwMode="auto">
          <a:xfrm>
            <a:off x="5643809" y="2345968"/>
            <a:ext cx="390476" cy="276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B35D6E-AD3A-B85E-FE86-FC923A78959E}"/>
              </a:ext>
            </a:extLst>
          </p:cNvPr>
          <p:cNvSpPr/>
          <p:nvPr/>
        </p:nvSpPr>
        <p:spPr bwMode="auto">
          <a:xfrm>
            <a:off x="8529523" y="2326886"/>
            <a:ext cx="380952" cy="314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08CC78-C93C-33E1-A754-36249EC0C684}"/>
              </a:ext>
            </a:extLst>
          </p:cNvPr>
          <p:cNvSpPr/>
          <p:nvPr/>
        </p:nvSpPr>
        <p:spPr bwMode="auto">
          <a:xfrm>
            <a:off x="5100952" y="3739020"/>
            <a:ext cx="371428" cy="219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960BC1-26BD-2964-B6AB-5E8025978677}"/>
              </a:ext>
            </a:extLst>
          </p:cNvPr>
          <p:cNvSpPr/>
          <p:nvPr/>
        </p:nvSpPr>
        <p:spPr bwMode="auto">
          <a:xfrm>
            <a:off x="7577142" y="3739020"/>
            <a:ext cx="371428" cy="219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4B224E-72A6-7724-A507-1BE19ECE7A7A}"/>
              </a:ext>
            </a:extLst>
          </p:cNvPr>
          <p:cNvSpPr/>
          <p:nvPr/>
        </p:nvSpPr>
        <p:spPr bwMode="auto">
          <a:xfrm>
            <a:off x="10062857" y="3739020"/>
            <a:ext cx="361904" cy="219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408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F4569C-4D38-40A5-EA11-16A6F3A2B4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1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96D865-C113-B41C-4EAB-B946AF8A3B4C}"/>
              </a:ext>
            </a:extLst>
          </p:cNvPr>
          <p:cNvSpPr/>
          <p:nvPr/>
        </p:nvSpPr>
        <p:spPr bwMode="auto">
          <a:xfrm>
            <a:off x="4472380" y="1239273"/>
            <a:ext cx="400000" cy="257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8955FC-1238-08FE-F6C5-398D004AD7E7}"/>
              </a:ext>
            </a:extLst>
          </p:cNvPr>
          <p:cNvSpPr/>
          <p:nvPr/>
        </p:nvSpPr>
        <p:spPr bwMode="auto">
          <a:xfrm>
            <a:off x="8891428" y="1239273"/>
            <a:ext cx="390476" cy="257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0C8503-568D-1BAF-CE7E-34F40D69DDC9}"/>
              </a:ext>
            </a:extLst>
          </p:cNvPr>
          <p:cNvSpPr/>
          <p:nvPr/>
        </p:nvSpPr>
        <p:spPr bwMode="auto">
          <a:xfrm>
            <a:off x="4920000" y="1878820"/>
            <a:ext cx="228571" cy="248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EF27A4-8DFB-FC92-CC89-90DD4947498C}"/>
              </a:ext>
            </a:extLst>
          </p:cNvPr>
          <p:cNvSpPr/>
          <p:nvPr/>
        </p:nvSpPr>
        <p:spPr bwMode="auto">
          <a:xfrm>
            <a:off x="9967619" y="1878820"/>
            <a:ext cx="219047" cy="248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E6137D-11FC-8E8E-BF28-C4AFC56595B2}"/>
              </a:ext>
            </a:extLst>
          </p:cNvPr>
          <p:cNvSpPr/>
          <p:nvPr/>
        </p:nvSpPr>
        <p:spPr bwMode="auto">
          <a:xfrm>
            <a:off x="2215238" y="4503827"/>
            <a:ext cx="419047" cy="257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DD3788-682D-EEB7-E1D8-4C0EBA63ADEF}"/>
              </a:ext>
            </a:extLst>
          </p:cNvPr>
          <p:cNvSpPr/>
          <p:nvPr/>
        </p:nvSpPr>
        <p:spPr bwMode="auto">
          <a:xfrm>
            <a:off x="5100952" y="4503827"/>
            <a:ext cx="419047" cy="248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99A784-CB0D-D0F3-7E4A-569CDB04887D}"/>
              </a:ext>
            </a:extLst>
          </p:cNvPr>
          <p:cNvSpPr/>
          <p:nvPr/>
        </p:nvSpPr>
        <p:spPr bwMode="auto">
          <a:xfrm>
            <a:off x="8529523" y="4503827"/>
            <a:ext cx="400000" cy="248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17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475689-0020-8EE8-0257-9132F414BC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8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0273E0-961B-A3B2-FFB5-187EE9BF34EA}"/>
              </a:ext>
            </a:extLst>
          </p:cNvPr>
          <p:cNvSpPr/>
          <p:nvPr/>
        </p:nvSpPr>
        <p:spPr bwMode="auto">
          <a:xfrm>
            <a:off x="5491428" y="2708920"/>
            <a:ext cx="333333" cy="149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3B9FC8-528B-2961-6B95-2B176EE3662C}"/>
              </a:ext>
            </a:extLst>
          </p:cNvPr>
          <p:cNvSpPr/>
          <p:nvPr/>
        </p:nvSpPr>
        <p:spPr bwMode="auto">
          <a:xfrm>
            <a:off x="9491428" y="2708920"/>
            <a:ext cx="333333" cy="149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1B09A2-F888-474F-1C6A-004B9356DF18}"/>
              </a:ext>
            </a:extLst>
          </p:cNvPr>
          <p:cNvSpPr/>
          <p:nvPr/>
        </p:nvSpPr>
        <p:spPr bwMode="auto">
          <a:xfrm>
            <a:off x="2034285" y="4021030"/>
            <a:ext cx="228571" cy="247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86AD37-7160-1091-7A40-408563965BA5}"/>
              </a:ext>
            </a:extLst>
          </p:cNvPr>
          <p:cNvSpPr/>
          <p:nvPr/>
        </p:nvSpPr>
        <p:spPr bwMode="auto">
          <a:xfrm>
            <a:off x="4958095" y="4011501"/>
            <a:ext cx="228571" cy="257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77969C4-E88C-42F9-22EC-BB27C9386038}"/>
              </a:ext>
            </a:extLst>
          </p:cNvPr>
          <p:cNvSpPr/>
          <p:nvPr/>
        </p:nvSpPr>
        <p:spPr bwMode="auto">
          <a:xfrm>
            <a:off x="8958095" y="4011501"/>
            <a:ext cx="228571" cy="257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75D7624-A034-FEBA-848C-F0E780BD7033}"/>
              </a:ext>
            </a:extLst>
          </p:cNvPr>
          <p:cNvSpPr/>
          <p:nvPr/>
        </p:nvSpPr>
        <p:spPr bwMode="auto">
          <a:xfrm>
            <a:off x="1500952" y="4649892"/>
            <a:ext cx="219047" cy="247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AC12147-AE1F-6A00-19A9-83F9620B876B}"/>
              </a:ext>
            </a:extLst>
          </p:cNvPr>
          <p:cNvSpPr/>
          <p:nvPr/>
        </p:nvSpPr>
        <p:spPr bwMode="auto">
          <a:xfrm>
            <a:off x="6034285" y="4649892"/>
            <a:ext cx="409523" cy="247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A2BEE4A-B22B-37F2-D4D0-ECD48C0248B0}"/>
              </a:ext>
            </a:extLst>
          </p:cNvPr>
          <p:cNvSpPr/>
          <p:nvPr/>
        </p:nvSpPr>
        <p:spPr bwMode="auto">
          <a:xfrm>
            <a:off x="8415238" y="4649892"/>
            <a:ext cx="228572" cy="247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001705" y="1886352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465614" y="1886352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929523" y="1882304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036810" y="2636074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63599AB0-606A-FE81-5EF6-407968E5758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34428"/>
            <a:ext cx="10800000" cy="1587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63740BF-7A97-724D-AA71-A828561850B3}"/>
              </a:ext>
            </a:extLst>
          </p:cNvPr>
          <p:cNvSpPr/>
          <p:nvPr/>
        </p:nvSpPr>
        <p:spPr bwMode="auto">
          <a:xfrm>
            <a:off x="1310476" y="6172113"/>
            <a:ext cx="219047" cy="248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66FCF7F-4299-5AA9-C430-6388B5E38D63}"/>
              </a:ext>
            </a:extLst>
          </p:cNvPr>
          <p:cNvSpPr/>
          <p:nvPr/>
        </p:nvSpPr>
        <p:spPr bwMode="auto">
          <a:xfrm>
            <a:off x="1758095" y="6162552"/>
            <a:ext cx="304761" cy="248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82639A4-0BC6-5511-B9EF-1948DC7F1C00}"/>
              </a:ext>
            </a:extLst>
          </p:cNvPr>
          <p:cNvSpPr/>
          <p:nvPr/>
        </p:nvSpPr>
        <p:spPr bwMode="auto">
          <a:xfrm>
            <a:off x="2320000" y="6172113"/>
            <a:ext cx="228571" cy="248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C2E0F66-518A-F716-0635-1FBED79EC0C2}"/>
              </a:ext>
            </a:extLst>
          </p:cNvPr>
          <p:cNvSpPr/>
          <p:nvPr/>
        </p:nvSpPr>
        <p:spPr bwMode="auto">
          <a:xfrm>
            <a:off x="3110476" y="6172113"/>
            <a:ext cx="409523" cy="248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96BAD0E-E586-8A81-2EBD-DF1346659800}"/>
              </a:ext>
            </a:extLst>
          </p:cNvPr>
          <p:cNvSpPr/>
          <p:nvPr/>
        </p:nvSpPr>
        <p:spPr bwMode="auto">
          <a:xfrm>
            <a:off x="4434285" y="6172113"/>
            <a:ext cx="228571" cy="248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EBEB16C-41EA-828A-3CBE-D9D064F9815F}"/>
              </a:ext>
            </a:extLst>
          </p:cNvPr>
          <p:cNvSpPr/>
          <p:nvPr/>
        </p:nvSpPr>
        <p:spPr bwMode="auto">
          <a:xfrm>
            <a:off x="4881904" y="6162552"/>
            <a:ext cx="304761" cy="248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683AD86-4F48-4D58-52B8-022358F787BB}"/>
              </a:ext>
            </a:extLst>
          </p:cNvPr>
          <p:cNvSpPr/>
          <p:nvPr/>
        </p:nvSpPr>
        <p:spPr bwMode="auto">
          <a:xfrm>
            <a:off x="5443809" y="6172113"/>
            <a:ext cx="228571" cy="248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9519F0F-AFA1-9B3E-DCC1-37AA3F9DF794}"/>
              </a:ext>
            </a:extLst>
          </p:cNvPr>
          <p:cNvSpPr/>
          <p:nvPr/>
        </p:nvSpPr>
        <p:spPr bwMode="auto">
          <a:xfrm>
            <a:off x="6234285" y="6172113"/>
            <a:ext cx="409523" cy="248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B049C246-3CF5-A703-B39B-B512C8816CA9}"/>
              </a:ext>
            </a:extLst>
          </p:cNvPr>
          <p:cNvSpPr/>
          <p:nvPr/>
        </p:nvSpPr>
        <p:spPr bwMode="auto">
          <a:xfrm>
            <a:off x="8672380" y="6133871"/>
            <a:ext cx="1819047" cy="31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183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1111DD-ABBD-9FDE-A08B-0EBA7E9F84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7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95CE62-BDC7-8EF7-2295-91AFEB6E3C26}"/>
              </a:ext>
            </a:extLst>
          </p:cNvPr>
          <p:cNvSpPr/>
          <p:nvPr/>
        </p:nvSpPr>
        <p:spPr bwMode="auto">
          <a:xfrm>
            <a:off x="7529523" y="1850176"/>
            <a:ext cx="400001" cy="343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2B70D3-6DBF-1D58-0770-E3E723F52743}"/>
              </a:ext>
            </a:extLst>
          </p:cNvPr>
          <p:cNvSpPr/>
          <p:nvPr/>
        </p:nvSpPr>
        <p:spPr bwMode="auto">
          <a:xfrm>
            <a:off x="6720000" y="3215168"/>
            <a:ext cx="400000" cy="343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53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CF5DEA-0CC0-43FD-505C-6C68CF549D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60AA50-FC02-398F-4D70-F8D739A9EDA5}"/>
              </a:ext>
            </a:extLst>
          </p:cNvPr>
          <p:cNvSpPr/>
          <p:nvPr/>
        </p:nvSpPr>
        <p:spPr bwMode="auto">
          <a:xfrm>
            <a:off x="9424761" y="1162812"/>
            <a:ext cx="400001" cy="343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BB14BB-FB4A-9E2A-0339-C007C0ECE4BB}"/>
              </a:ext>
            </a:extLst>
          </p:cNvPr>
          <p:cNvSpPr/>
          <p:nvPr/>
        </p:nvSpPr>
        <p:spPr bwMode="auto">
          <a:xfrm>
            <a:off x="6453333" y="2527123"/>
            <a:ext cx="409523" cy="343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78C269C-2AE7-E51A-79C4-BD63428F011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72000"/>
            <a:ext cx="10800000" cy="206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22C129-E4DE-0F6D-A9EB-D1C8D83E56DE}"/>
              </a:ext>
            </a:extLst>
          </p:cNvPr>
          <p:cNvSpPr/>
          <p:nvPr/>
        </p:nvSpPr>
        <p:spPr bwMode="auto">
          <a:xfrm>
            <a:off x="10129523" y="3881792"/>
            <a:ext cx="400000" cy="343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96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3127F0-7324-B70E-0DBF-3C4CEE6B57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7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272691-D8B5-7A7C-EF2A-3AC4ACE1A27F}"/>
              </a:ext>
            </a:extLst>
          </p:cNvPr>
          <p:cNvSpPr/>
          <p:nvPr/>
        </p:nvSpPr>
        <p:spPr bwMode="auto">
          <a:xfrm>
            <a:off x="2748571" y="2572126"/>
            <a:ext cx="409523" cy="257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FB6624-24BD-74A5-4395-750BCB230A49}"/>
              </a:ext>
            </a:extLst>
          </p:cNvPr>
          <p:cNvSpPr/>
          <p:nvPr/>
        </p:nvSpPr>
        <p:spPr bwMode="auto">
          <a:xfrm>
            <a:off x="5272380" y="2581651"/>
            <a:ext cx="400000" cy="24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E4C925-7813-D622-5908-176013BD3843}"/>
              </a:ext>
            </a:extLst>
          </p:cNvPr>
          <p:cNvSpPr/>
          <p:nvPr/>
        </p:nvSpPr>
        <p:spPr bwMode="auto">
          <a:xfrm>
            <a:off x="7786666" y="2572126"/>
            <a:ext cx="409523" cy="257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50DAE2-2C6B-169A-42D6-760D16D88F0F}"/>
              </a:ext>
            </a:extLst>
          </p:cNvPr>
          <p:cNvSpPr/>
          <p:nvPr/>
        </p:nvSpPr>
        <p:spPr bwMode="auto">
          <a:xfrm>
            <a:off x="10843809" y="2572126"/>
            <a:ext cx="409523" cy="257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872A1D-C789-04EB-2BEC-C74434F3B804}"/>
              </a:ext>
            </a:extLst>
          </p:cNvPr>
          <p:cNvSpPr/>
          <p:nvPr/>
        </p:nvSpPr>
        <p:spPr bwMode="auto">
          <a:xfrm>
            <a:off x="2739047" y="3257894"/>
            <a:ext cx="419047" cy="24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693EDF-DCE2-22AD-5B6B-AED71E3932F0}"/>
              </a:ext>
            </a:extLst>
          </p:cNvPr>
          <p:cNvSpPr/>
          <p:nvPr/>
        </p:nvSpPr>
        <p:spPr bwMode="auto">
          <a:xfrm>
            <a:off x="5281904" y="3257894"/>
            <a:ext cx="390476" cy="24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997143-10AB-E1EC-5EE6-2B5D66F651CE}"/>
              </a:ext>
            </a:extLst>
          </p:cNvPr>
          <p:cNvSpPr/>
          <p:nvPr/>
        </p:nvSpPr>
        <p:spPr bwMode="auto">
          <a:xfrm>
            <a:off x="7786666" y="3257894"/>
            <a:ext cx="400000" cy="24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2A5D345-3659-08DB-2201-154B8D2F49DB}"/>
              </a:ext>
            </a:extLst>
          </p:cNvPr>
          <p:cNvSpPr/>
          <p:nvPr/>
        </p:nvSpPr>
        <p:spPr bwMode="auto">
          <a:xfrm>
            <a:off x="10843809" y="3257894"/>
            <a:ext cx="409523" cy="24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80238F4-00F1-32BE-C6AF-490EC87D34AE}"/>
              </a:ext>
            </a:extLst>
          </p:cNvPr>
          <p:cNvSpPr/>
          <p:nvPr/>
        </p:nvSpPr>
        <p:spPr bwMode="auto">
          <a:xfrm>
            <a:off x="2739047" y="3934138"/>
            <a:ext cx="409523" cy="257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A361047-2A7F-B615-BA8E-9619B1358B5C}"/>
              </a:ext>
            </a:extLst>
          </p:cNvPr>
          <p:cNvSpPr/>
          <p:nvPr/>
        </p:nvSpPr>
        <p:spPr bwMode="auto">
          <a:xfrm>
            <a:off x="5262857" y="3934138"/>
            <a:ext cx="409523" cy="257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6F19DA7-59FE-F8CA-2622-98B13502CCA8}"/>
              </a:ext>
            </a:extLst>
          </p:cNvPr>
          <p:cNvSpPr/>
          <p:nvPr/>
        </p:nvSpPr>
        <p:spPr bwMode="auto">
          <a:xfrm>
            <a:off x="7786666" y="3934138"/>
            <a:ext cx="409523" cy="257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BA09A43-84B6-DD47-6CC0-CA4A3A344C47}"/>
              </a:ext>
            </a:extLst>
          </p:cNvPr>
          <p:cNvSpPr/>
          <p:nvPr/>
        </p:nvSpPr>
        <p:spPr bwMode="auto">
          <a:xfrm>
            <a:off x="10843809" y="3943663"/>
            <a:ext cx="409523" cy="24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ADA875A-7068-C97F-3DBC-9E451F6E3DBD}"/>
              </a:ext>
            </a:extLst>
          </p:cNvPr>
          <p:cNvSpPr/>
          <p:nvPr/>
        </p:nvSpPr>
        <p:spPr bwMode="auto">
          <a:xfrm>
            <a:off x="2748571" y="4619907"/>
            <a:ext cx="409523" cy="24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ABE248E-7DB2-5015-9BB2-F86679799D19}"/>
              </a:ext>
            </a:extLst>
          </p:cNvPr>
          <p:cNvSpPr/>
          <p:nvPr/>
        </p:nvSpPr>
        <p:spPr bwMode="auto">
          <a:xfrm>
            <a:off x="5272380" y="4619907"/>
            <a:ext cx="400000" cy="24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A46F4AD-7918-C653-57F3-272782098B7C}"/>
              </a:ext>
            </a:extLst>
          </p:cNvPr>
          <p:cNvSpPr/>
          <p:nvPr/>
        </p:nvSpPr>
        <p:spPr bwMode="auto">
          <a:xfrm>
            <a:off x="7786666" y="4619907"/>
            <a:ext cx="409523" cy="24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160FDBD-E720-9981-82E3-B713CA539F53}"/>
              </a:ext>
            </a:extLst>
          </p:cNvPr>
          <p:cNvSpPr/>
          <p:nvPr/>
        </p:nvSpPr>
        <p:spPr bwMode="auto">
          <a:xfrm>
            <a:off x="10843809" y="4619907"/>
            <a:ext cx="409523" cy="24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78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7E8CA3-D2E7-F5C6-A4EF-F14D4E0E17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01" y="972000"/>
            <a:ext cx="10800000" cy="3957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5134496" y="2040528"/>
            <a:ext cx="309240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254900" y="2019363"/>
            <a:ext cx="348188" cy="3083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414252" y="2019363"/>
            <a:ext cx="348188" cy="3083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100628" y="3050790"/>
            <a:ext cx="348188" cy="3083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254900" y="3066726"/>
            <a:ext cx="348188" cy="3083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414252" y="3066726"/>
            <a:ext cx="348188" cy="3083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100628" y="4098998"/>
            <a:ext cx="348188" cy="3083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254900" y="4098998"/>
            <a:ext cx="348188" cy="3083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9414252" y="4105153"/>
            <a:ext cx="348188" cy="3083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29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5D7687-C0F1-E8A7-1AA6-E203990892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74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88CF412-56A2-F6FA-793E-EE267255B6B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746961"/>
            <a:ext cx="10800000" cy="783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DB47E3A-C21F-E31D-808F-3D698D21AB6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2524307"/>
            <a:ext cx="10800000" cy="3701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17A6A5-2939-C9EA-A8AC-576680A4CEEF}"/>
              </a:ext>
            </a:extLst>
          </p:cNvPr>
          <p:cNvSpPr/>
          <p:nvPr/>
        </p:nvSpPr>
        <p:spPr bwMode="auto">
          <a:xfrm>
            <a:off x="3855892" y="5624940"/>
            <a:ext cx="228571" cy="248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18458B0-2CDC-98EE-81D2-5071322D0D3E}"/>
              </a:ext>
            </a:extLst>
          </p:cNvPr>
          <p:cNvSpPr/>
          <p:nvPr/>
        </p:nvSpPr>
        <p:spPr bwMode="auto">
          <a:xfrm>
            <a:off x="5655892" y="5624940"/>
            <a:ext cx="228571" cy="248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321B25F-960E-E0C7-096C-0524509E9451}"/>
              </a:ext>
            </a:extLst>
          </p:cNvPr>
          <p:cNvSpPr/>
          <p:nvPr/>
        </p:nvSpPr>
        <p:spPr bwMode="auto">
          <a:xfrm>
            <a:off x="8541607" y="5624940"/>
            <a:ext cx="219047" cy="248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72CA01-E43D-1A4C-392A-559BB816F9A2}"/>
              </a:ext>
            </a:extLst>
          </p:cNvPr>
          <p:cNvSpPr/>
          <p:nvPr/>
        </p:nvSpPr>
        <p:spPr bwMode="auto">
          <a:xfrm>
            <a:off x="10332083" y="5624940"/>
            <a:ext cx="228572" cy="248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7082" y="2768228"/>
            <a:ext cx="3207834" cy="248322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1049" y="2768228"/>
            <a:ext cx="3201033" cy="2477957"/>
          </a:xfrm>
          <a:prstGeom prst="rect">
            <a:avLst/>
          </a:prstGeom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F8A5761B-0B88-5B80-16AF-E0CD1E7011C7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616" y="5958866"/>
            <a:ext cx="10800000" cy="845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895219A-73B6-9B91-2FD2-549D07EA73C5}"/>
              </a:ext>
            </a:extLst>
          </p:cNvPr>
          <p:cNvSpPr/>
          <p:nvPr/>
        </p:nvSpPr>
        <p:spPr bwMode="auto">
          <a:xfrm>
            <a:off x="1775520" y="6179728"/>
            <a:ext cx="1923809" cy="316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2495600" y="2797842"/>
            <a:ext cx="3160292" cy="593058"/>
          </a:xfrm>
          <a:prstGeom prst="roundRect">
            <a:avLst/>
          </a:prstGeom>
          <a:noFill/>
          <a:ln>
            <a:solidFill>
              <a:srgbClr val="F41E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495600" y="3381375"/>
            <a:ext cx="3160292" cy="1844664"/>
          </a:xfrm>
          <a:prstGeom prst="roundRect">
            <a:avLst/>
          </a:prstGeom>
          <a:noFill/>
          <a:ln>
            <a:solidFill>
              <a:srgbClr val="F41E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7131049" y="2797842"/>
            <a:ext cx="3285431" cy="1495254"/>
          </a:xfrm>
          <a:prstGeom prst="roundRect">
            <a:avLst/>
          </a:prstGeom>
          <a:noFill/>
          <a:ln>
            <a:solidFill>
              <a:srgbClr val="F41E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7131049" y="4293096"/>
            <a:ext cx="3289301" cy="881081"/>
          </a:xfrm>
          <a:prstGeom prst="roundRect">
            <a:avLst/>
          </a:prstGeom>
          <a:noFill/>
          <a:ln>
            <a:solidFill>
              <a:srgbClr val="F41E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16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4" grpId="0" animBg="1"/>
      <p:bldP spid="7" grpId="0" animBg="1"/>
      <p:bldP spid="15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2015-09-16T06:52:26Z</dcterms:created>
  <dcterms:modified xsi:type="dcterms:W3CDTF">2023-07-13T07:43:07Z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