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CCE79-6592-63A0-36B8-FC614B349A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503712" y="2996952"/>
            <a:ext cx="5184576" cy="102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F763D-07DA-1F2B-3339-4FB163430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4ECBCC-1C65-1F8E-63F6-49B6FEBCBEF0}"/>
              </a:ext>
            </a:extLst>
          </p:cNvPr>
          <p:cNvSpPr/>
          <p:nvPr/>
        </p:nvSpPr>
        <p:spPr bwMode="auto">
          <a:xfrm>
            <a:off x="7662857" y="2192005"/>
            <a:ext cx="219047" cy="2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C5EB3-3993-4593-C6D0-126DFD151F48}"/>
              </a:ext>
            </a:extLst>
          </p:cNvPr>
          <p:cNvSpPr/>
          <p:nvPr/>
        </p:nvSpPr>
        <p:spPr bwMode="auto">
          <a:xfrm>
            <a:off x="9167619" y="2192005"/>
            <a:ext cx="209523" cy="2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C49E30-2FC4-0B9C-638B-C527FC8DCDB8}"/>
              </a:ext>
            </a:extLst>
          </p:cNvPr>
          <p:cNvSpPr/>
          <p:nvPr/>
        </p:nvSpPr>
        <p:spPr bwMode="auto">
          <a:xfrm>
            <a:off x="10586666" y="2182473"/>
            <a:ext cx="390476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48864A-2FCB-CF6A-41EF-324B9422CC0E}"/>
              </a:ext>
            </a:extLst>
          </p:cNvPr>
          <p:cNvSpPr/>
          <p:nvPr/>
        </p:nvSpPr>
        <p:spPr bwMode="auto">
          <a:xfrm>
            <a:off x="2300952" y="3002164"/>
            <a:ext cx="20000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AD4320-249C-CADA-30BA-52B1DB61A75A}"/>
              </a:ext>
            </a:extLst>
          </p:cNvPr>
          <p:cNvSpPr/>
          <p:nvPr/>
        </p:nvSpPr>
        <p:spPr bwMode="auto">
          <a:xfrm>
            <a:off x="3015238" y="3002164"/>
            <a:ext cx="20000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6EB9C9-0C41-4FB7-A7FE-02D9B6F7A3BA}"/>
              </a:ext>
            </a:extLst>
          </p:cNvPr>
          <p:cNvSpPr/>
          <p:nvPr/>
        </p:nvSpPr>
        <p:spPr bwMode="auto">
          <a:xfrm>
            <a:off x="3720000" y="3002164"/>
            <a:ext cx="20000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A05E77-F650-781C-CE89-03110413F0AA}"/>
              </a:ext>
            </a:extLst>
          </p:cNvPr>
          <p:cNvSpPr/>
          <p:nvPr/>
        </p:nvSpPr>
        <p:spPr bwMode="auto">
          <a:xfrm>
            <a:off x="4434285" y="3002164"/>
            <a:ext cx="20000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98C0C4-B399-C4D4-DBA1-82F82B165DCE}"/>
              </a:ext>
            </a:extLst>
          </p:cNvPr>
          <p:cNvSpPr/>
          <p:nvPr/>
        </p:nvSpPr>
        <p:spPr bwMode="auto">
          <a:xfrm>
            <a:off x="5139047" y="3002164"/>
            <a:ext cx="20000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633474-508A-6C34-8AB5-5BF73BBFD85E}"/>
              </a:ext>
            </a:extLst>
          </p:cNvPr>
          <p:cNvSpPr/>
          <p:nvPr/>
        </p:nvSpPr>
        <p:spPr bwMode="auto">
          <a:xfrm>
            <a:off x="5777142" y="3002164"/>
            <a:ext cx="342857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279726-CE16-5572-4217-0F2D6168972F}"/>
              </a:ext>
            </a:extLst>
          </p:cNvPr>
          <p:cNvSpPr/>
          <p:nvPr/>
        </p:nvSpPr>
        <p:spPr bwMode="auto">
          <a:xfrm>
            <a:off x="2377142" y="3450135"/>
            <a:ext cx="20000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E5693E-15DA-8DE0-84D7-3343342E976E}"/>
              </a:ext>
            </a:extLst>
          </p:cNvPr>
          <p:cNvSpPr/>
          <p:nvPr/>
        </p:nvSpPr>
        <p:spPr bwMode="auto">
          <a:xfrm>
            <a:off x="3367619" y="3440604"/>
            <a:ext cx="200000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FE4949-2A67-9FF7-58F9-D3BF6628B0D5}"/>
              </a:ext>
            </a:extLst>
          </p:cNvPr>
          <p:cNvSpPr/>
          <p:nvPr/>
        </p:nvSpPr>
        <p:spPr bwMode="auto">
          <a:xfrm>
            <a:off x="5243809" y="3412010"/>
            <a:ext cx="295238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AAA625-D0DE-5AE3-0B84-3F1F62D93530}"/>
              </a:ext>
            </a:extLst>
          </p:cNvPr>
          <p:cNvSpPr/>
          <p:nvPr/>
        </p:nvSpPr>
        <p:spPr bwMode="auto">
          <a:xfrm>
            <a:off x="7424761" y="3516854"/>
            <a:ext cx="704761" cy="30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CF8452-8593-4583-8B28-764EBCF5E928}"/>
              </a:ext>
            </a:extLst>
          </p:cNvPr>
          <p:cNvSpPr/>
          <p:nvPr/>
        </p:nvSpPr>
        <p:spPr bwMode="auto">
          <a:xfrm>
            <a:off x="9043809" y="3516854"/>
            <a:ext cx="695238" cy="30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22C7618-B83C-B60B-DCCF-F10DCCB47B94}"/>
              </a:ext>
            </a:extLst>
          </p:cNvPr>
          <p:cNvSpPr/>
          <p:nvPr/>
        </p:nvSpPr>
        <p:spPr bwMode="auto">
          <a:xfrm>
            <a:off x="10739047" y="3516854"/>
            <a:ext cx="361904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F5D073D-CF04-9996-7271-5A1FCB5AE198}"/>
              </a:ext>
            </a:extLst>
          </p:cNvPr>
          <p:cNvSpPr/>
          <p:nvPr/>
        </p:nvSpPr>
        <p:spPr bwMode="auto">
          <a:xfrm>
            <a:off x="8348571" y="4155451"/>
            <a:ext cx="2238095" cy="31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1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9D3D7-3B63-F837-8251-BE3A216D30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77923-47AA-4693-8544-94257F2F76F4}"/>
              </a:ext>
            </a:extLst>
          </p:cNvPr>
          <p:cNvSpPr/>
          <p:nvPr/>
        </p:nvSpPr>
        <p:spPr bwMode="auto">
          <a:xfrm>
            <a:off x="3091428" y="3386897"/>
            <a:ext cx="2961904" cy="324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FE7F7-485A-2ED1-7237-776A68B0EFD9}"/>
              </a:ext>
            </a:extLst>
          </p:cNvPr>
          <p:cNvSpPr/>
          <p:nvPr/>
        </p:nvSpPr>
        <p:spPr bwMode="auto">
          <a:xfrm>
            <a:off x="8443809" y="3444167"/>
            <a:ext cx="2476190" cy="30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A1689-5E6F-18CC-F5EE-67517898E0D6}"/>
              </a:ext>
            </a:extLst>
          </p:cNvPr>
          <p:cNvSpPr/>
          <p:nvPr/>
        </p:nvSpPr>
        <p:spPr bwMode="auto">
          <a:xfrm>
            <a:off x="3253333" y="4150501"/>
            <a:ext cx="209523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A6559-5F8D-9805-2497-FF5E7A1CE1C2}"/>
              </a:ext>
            </a:extLst>
          </p:cNvPr>
          <p:cNvSpPr/>
          <p:nvPr/>
        </p:nvSpPr>
        <p:spPr bwMode="auto">
          <a:xfrm>
            <a:off x="4072380" y="4150501"/>
            <a:ext cx="219047" cy="22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C6BE10-FA87-E0E6-2437-B61D3E345008}"/>
              </a:ext>
            </a:extLst>
          </p:cNvPr>
          <p:cNvSpPr/>
          <p:nvPr/>
        </p:nvSpPr>
        <p:spPr bwMode="auto">
          <a:xfrm>
            <a:off x="4815238" y="4140956"/>
            <a:ext cx="380952" cy="248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3C082A-F439-D141-3942-B0EFF58E1857}"/>
              </a:ext>
            </a:extLst>
          </p:cNvPr>
          <p:cNvSpPr/>
          <p:nvPr/>
        </p:nvSpPr>
        <p:spPr bwMode="auto">
          <a:xfrm>
            <a:off x="5558095" y="4102775"/>
            <a:ext cx="371428" cy="31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E85AC1-3DF2-990C-3D91-A71F9AC83D35}"/>
              </a:ext>
            </a:extLst>
          </p:cNvPr>
          <p:cNvSpPr/>
          <p:nvPr/>
        </p:nvSpPr>
        <p:spPr bwMode="auto">
          <a:xfrm>
            <a:off x="8443809" y="4188681"/>
            <a:ext cx="219047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372C66-D0D4-F76D-D643-CD63F40EEE8B}"/>
              </a:ext>
            </a:extLst>
          </p:cNvPr>
          <p:cNvSpPr/>
          <p:nvPr/>
        </p:nvSpPr>
        <p:spPr bwMode="auto">
          <a:xfrm>
            <a:off x="9262857" y="4188681"/>
            <a:ext cx="219047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5BAB5C-87A6-8FAC-DE0B-73DF31EF7CD1}"/>
              </a:ext>
            </a:extLst>
          </p:cNvPr>
          <p:cNvSpPr/>
          <p:nvPr/>
        </p:nvSpPr>
        <p:spPr bwMode="auto">
          <a:xfrm>
            <a:off x="10015238" y="4188681"/>
            <a:ext cx="371428" cy="2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35F26B-7E26-8623-591C-90E2CB31113C}"/>
              </a:ext>
            </a:extLst>
          </p:cNvPr>
          <p:cNvSpPr/>
          <p:nvPr/>
        </p:nvSpPr>
        <p:spPr bwMode="auto">
          <a:xfrm>
            <a:off x="10758095" y="4169591"/>
            <a:ext cx="352380" cy="286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56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104B92-C812-C0BB-AEEA-C692C3EFC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249917-BA7B-97E7-5E16-83D74A131EBA}"/>
              </a:ext>
            </a:extLst>
          </p:cNvPr>
          <p:cNvSpPr/>
          <p:nvPr/>
        </p:nvSpPr>
        <p:spPr bwMode="auto">
          <a:xfrm>
            <a:off x="1348571" y="3611166"/>
            <a:ext cx="209523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1A4EA7-F6BA-4AB4-E788-AD50E258FA07}"/>
              </a:ext>
            </a:extLst>
          </p:cNvPr>
          <p:cNvSpPr/>
          <p:nvPr/>
        </p:nvSpPr>
        <p:spPr bwMode="auto">
          <a:xfrm>
            <a:off x="1786665" y="3601638"/>
            <a:ext cx="257143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2BACA1-2FA6-FF40-0B26-56B8D90203F6}"/>
              </a:ext>
            </a:extLst>
          </p:cNvPr>
          <p:cNvSpPr/>
          <p:nvPr/>
        </p:nvSpPr>
        <p:spPr bwMode="auto">
          <a:xfrm>
            <a:off x="2272380" y="3611166"/>
            <a:ext cx="219047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CE90F-CFE3-C2B4-5740-CEF11BC89897}"/>
              </a:ext>
            </a:extLst>
          </p:cNvPr>
          <p:cNvSpPr/>
          <p:nvPr/>
        </p:nvSpPr>
        <p:spPr bwMode="auto">
          <a:xfrm>
            <a:off x="3024761" y="3611166"/>
            <a:ext cx="380952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D8399D-C4B2-40E9-76FB-A13369CF3452}"/>
              </a:ext>
            </a:extLst>
          </p:cNvPr>
          <p:cNvSpPr/>
          <p:nvPr/>
        </p:nvSpPr>
        <p:spPr bwMode="auto">
          <a:xfrm>
            <a:off x="3691428" y="3582583"/>
            <a:ext cx="361904" cy="28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08C9E5-A60E-8E04-B6C7-783A51D2F5F0}"/>
              </a:ext>
            </a:extLst>
          </p:cNvPr>
          <p:cNvSpPr/>
          <p:nvPr/>
        </p:nvSpPr>
        <p:spPr bwMode="auto">
          <a:xfrm>
            <a:off x="4758095" y="3611166"/>
            <a:ext cx="209523" cy="2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039926-EF83-D4BF-4010-74F158720B20}"/>
              </a:ext>
            </a:extLst>
          </p:cNvPr>
          <p:cNvSpPr/>
          <p:nvPr/>
        </p:nvSpPr>
        <p:spPr bwMode="auto">
          <a:xfrm>
            <a:off x="5196189" y="3611166"/>
            <a:ext cx="257143" cy="22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D99EEF-24A6-0DE7-4CE4-865210637AA1}"/>
              </a:ext>
            </a:extLst>
          </p:cNvPr>
          <p:cNvSpPr/>
          <p:nvPr/>
        </p:nvSpPr>
        <p:spPr bwMode="auto">
          <a:xfrm>
            <a:off x="5672380" y="3611166"/>
            <a:ext cx="219047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F3DBFE-9693-72BA-79AC-D881B3318F83}"/>
              </a:ext>
            </a:extLst>
          </p:cNvPr>
          <p:cNvSpPr/>
          <p:nvPr/>
        </p:nvSpPr>
        <p:spPr bwMode="auto">
          <a:xfrm>
            <a:off x="6434285" y="3611166"/>
            <a:ext cx="371428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5CAE0D-F8FA-672A-0BF5-988F8D6F5674}"/>
              </a:ext>
            </a:extLst>
          </p:cNvPr>
          <p:cNvSpPr/>
          <p:nvPr/>
        </p:nvSpPr>
        <p:spPr bwMode="auto">
          <a:xfrm>
            <a:off x="7091428" y="3592111"/>
            <a:ext cx="352380" cy="276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F4B96F-552C-ADEF-AD08-FE5AE3624347}"/>
              </a:ext>
            </a:extLst>
          </p:cNvPr>
          <p:cNvSpPr/>
          <p:nvPr/>
        </p:nvSpPr>
        <p:spPr bwMode="auto">
          <a:xfrm>
            <a:off x="8491428" y="3611166"/>
            <a:ext cx="228572" cy="2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592B3E-0271-FB99-E978-D190544658EE}"/>
              </a:ext>
            </a:extLst>
          </p:cNvPr>
          <p:cNvSpPr/>
          <p:nvPr/>
        </p:nvSpPr>
        <p:spPr bwMode="auto">
          <a:xfrm>
            <a:off x="8929522" y="3592112"/>
            <a:ext cx="257143" cy="24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063AAE-D62F-8829-B68B-47D9BD60210D}"/>
              </a:ext>
            </a:extLst>
          </p:cNvPr>
          <p:cNvSpPr/>
          <p:nvPr/>
        </p:nvSpPr>
        <p:spPr bwMode="auto">
          <a:xfrm>
            <a:off x="9415238" y="3611166"/>
            <a:ext cx="219047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7561EF-3C4B-34C2-2F0D-C03DB4D2DF4C}"/>
              </a:ext>
            </a:extLst>
          </p:cNvPr>
          <p:cNvSpPr/>
          <p:nvPr/>
        </p:nvSpPr>
        <p:spPr bwMode="auto">
          <a:xfrm>
            <a:off x="10186666" y="3611166"/>
            <a:ext cx="361904" cy="2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3B83D4-E942-B767-B438-6F25371B7028}"/>
              </a:ext>
            </a:extLst>
          </p:cNvPr>
          <p:cNvSpPr/>
          <p:nvPr/>
        </p:nvSpPr>
        <p:spPr bwMode="auto">
          <a:xfrm>
            <a:off x="10824761" y="3563528"/>
            <a:ext cx="361904" cy="31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75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1172F-538B-9976-A670-3852EADE8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B37DE8-D3D2-9250-78D9-943EB0080321}"/>
              </a:ext>
            </a:extLst>
          </p:cNvPr>
          <p:cNvSpPr/>
          <p:nvPr/>
        </p:nvSpPr>
        <p:spPr bwMode="auto">
          <a:xfrm>
            <a:off x="2967619" y="2184995"/>
            <a:ext cx="190476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44BDB2-80D6-F98E-B1D7-8D0ED3CA3BCF}"/>
              </a:ext>
            </a:extLst>
          </p:cNvPr>
          <p:cNvSpPr/>
          <p:nvPr/>
        </p:nvSpPr>
        <p:spPr bwMode="auto">
          <a:xfrm>
            <a:off x="3777142" y="2184995"/>
            <a:ext cx="200000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5623F6-268D-EE66-F06E-CD123FC929AA}"/>
              </a:ext>
            </a:extLst>
          </p:cNvPr>
          <p:cNvSpPr/>
          <p:nvPr/>
        </p:nvSpPr>
        <p:spPr bwMode="auto">
          <a:xfrm>
            <a:off x="4529523" y="2184995"/>
            <a:ext cx="333333" cy="20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078EE-1C4B-B3BD-00FD-8C6C6BF0CB07}"/>
              </a:ext>
            </a:extLst>
          </p:cNvPr>
          <p:cNvSpPr/>
          <p:nvPr/>
        </p:nvSpPr>
        <p:spPr bwMode="auto">
          <a:xfrm>
            <a:off x="5339047" y="2184995"/>
            <a:ext cx="342857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B37D0C-F67B-33D5-FF3E-1D492F5D881A}"/>
              </a:ext>
            </a:extLst>
          </p:cNvPr>
          <p:cNvSpPr/>
          <p:nvPr/>
        </p:nvSpPr>
        <p:spPr bwMode="auto">
          <a:xfrm>
            <a:off x="8777142" y="2184995"/>
            <a:ext cx="200000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61655A-2360-564C-DB23-FA26E51E229C}"/>
              </a:ext>
            </a:extLst>
          </p:cNvPr>
          <p:cNvSpPr/>
          <p:nvPr/>
        </p:nvSpPr>
        <p:spPr bwMode="auto">
          <a:xfrm>
            <a:off x="9796190" y="2184995"/>
            <a:ext cx="333333" cy="20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E2CFC4-5085-CADF-3158-18ECF1C1EADE}"/>
              </a:ext>
            </a:extLst>
          </p:cNvPr>
          <p:cNvSpPr/>
          <p:nvPr/>
        </p:nvSpPr>
        <p:spPr bwMode="auto">
          <a:xfrm>
            <a:off x="10881904" y="2184995"/>
            <a:ext cx="333333" cy="21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CE876E-54DB-17C6-A25D-040F2E8B2550}"/>
              </a:ext>
            </a:extLst>
          </p:cNvPr>
          <p:cNvSpPr/>
          <p:nvPr/>
        </p:nvSpPr>
        <p:spPr bwMode="auto">
          <a:xfrm>
            <a:off x="2691428" y="3006393"/>
            <a:ext cx="219047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563B65-C30C-1EF9-0FF6-302136A7D327}"/>
              </a:ext>
            </a:extLst>
          </p:cNvPr>
          <p:cNvSpPr/>
          <p:nvPr/>
        </p:nvSpPr>
        <p:spPr bwMode="auto">
          <a:xfrm>
            <a:off x="3520000" y="3006393"/>
            <a:ext cx="219047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36B16F-5305-C785-8E50-C0240211B5EA}"/>
              </a:ext>
            </a:extLst>
          </p:cNvPr>
          <p:cNvSpPr/>
          <p:nvPr/>
        </p:nvSpPr>
        <p:spPr bwMode="auto">
          <a:xfrm>
            <a:off x="4281904" y="3006393"/>
            <a:ext cx="371428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AF529E-4BD0-853A-1D52-A6FA6DD1695C}"/>
              </a:ext>
            </a:extLst>
          </p:cNvPr>
          <p:cNvSpPr/>
          <p:nvPr/>
        </p:nvSpPr>
        <p:spPr bwMode="auto">
          <a:xfrm>
            <a:off x="8234285" y="3006393"/>
            <a:ext cx="219047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5993C9-6452-2F2A-94B6-E0BD93BBC2C0}"/>
              </a:ext>
            </a:extLst>
          </p:cNvPr>
          <p:cNvSpPr/>
          <p:nvPr/>
        </p:nvSpPr>
        <p:spPr bwMode="auto">
          <a:xfrm>
            <a:off x="9062857" y="3006393"/>
            <a:ext cx="219047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DF43DE-7420-7399-CDF5-6021EDE0367A}"/>
              </a:ext>
            </a:extLst>
          </p:cNvPr>
          <p:cNvSpPr/>
          <p:nvPr/>
        </p:nvSpPr>
        <p:spPr bwMode="auto">
          <a:xfrm>
            <a:off x="9824761" y="3006393"/>
            <a:ext cx="371427" cy="23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191A3079-1625-A35E-89CC-FA851A82BD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84238"/>
            <a:ext cx="10800000" cy="219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3DF805-227A-BA52-F1D6-07A5FF627B64}"/>
              </a:ext>
            </a:extLst>
          </p:cNvPr>
          <p:cNvSpPr/>
          <p:nvPr/>
        </p:nvSpPr>
        <p:spPr bwMode="auto">
          <a:xfrm>
            <a:off x="1548571" y="4438974"/>
            <a:ext cx="4609523" cy="32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5CE8BF-96FE-791A-615E-DF0F26AB6AD9}"/>
              </a:ext>
            </a:extLst>
          </p:cNvPr>
          <p:cNvSpPr/>
          <p:nvPr/>
        </p:nvSpPr>
        <p:spPr bwMode="auto">
          <a:xfrm>
            <a:off x="1358095" y="5203265"/>
            <a:ext cx="219047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961BE18-77C3-0F25-63CA-0913FD040FBC}"/>
              </a:ext>
            </a:extLst>
          </p:cNvPr>
          <p:cNvSpPr/>
          <p:nvPr/>
        </p:nvSpPr>
        <p:spPr bwMode="auto">
          <a:xfrm>
            <a:off x="2177142" y="5203265"/>
            <a:ext cx="219047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DBCFFC4-6FA6-DF7D-CCEC-D3E19F061EB4}"/>
              </a:ext>
            </a:extLst>
          </p:cNvPr>
          <p:cNvSpPr/>
          <p:nvPr/>
        </p:nvSpPr>
        <p:spPr bwMode="auto">
          <a:xfrm>
            <a:off x="2939047" y="5203265"/>
            <a:ext cx="371428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93E22D8-F2A2-3357-3F8D-8C968670D470}"/>
              </a:ext>
            </a:extLst>
          </p:cNvPr>
          <p:cNvSpPr/>
          <p:nvPr/>
        </p:nvSpPr>
        <p:spPr bwMode="auto">
          <a:xfrm>
            <a:off x="3862857" y="5165050"/>
            <a:ext cx="361904" cy="31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30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2023-07-10T05:50:07Z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