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6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8E251-599D-192F-13FA-9BCE6FF9E2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t="64068" r="31553"/>
          <a:stretch/>
        </p:blipFill>
        <p:spPr>
          <a:xfrm>
            <a:off x="3247279" y="3581478"/>
            <a:ext cx="5553426" cy="812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AC8E251-599D-192F-13FA-9BCE6FF9E2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 b="48643"/>
          <a:stretch/>
        </p:blipFill>
        <p:spPr>
          <a:xfrm>
            <a:off x="2018902" y="2420888"/>
            <a:ext cx="8010180" cy="116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012BE-7E6A-9E34-47CC-49F8554BAF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41C690-15BD-173A-DD22-FADC7DDEC241}"/>
              </a:ext>
            </a:extLst>
          </p:cNvPr>
          <p:cNvSpPr/>
          <p:nvPr/>
        </p:nvSpPr>
        <p:spPr bwMode="auto">
          <a:xfrm>
            <a:off x="5053333" y="2556428"/>
            <a:ext cx="219047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E8087A-2954-E256-BFC8-750BBDC29C62}"/>
              </a:ext>
            </a:extLst>
          </p:cNvPr>
          <p:cNvSpPr/>
          <p:nvPr/>
        </p:nvSpPr>
        <p:spPr bwMode="auto">
          <a:xfrm>
            <a:off x="5881904" y="2556428"/>
            <a:ext cx="219047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1AC94A-225E-402A-995A-15DDC08F9027}"/>
              </a:ext>
            </a:extLst>
          </p:cNvPr>
          <p:cNvSpPr/>
          <p:nvPr/>
        </p:nvSpPr>
        <p:spPr bwMode="auto">
          <a:xfrm>
            <a:off x="6624761" y="2556428"/>
            <a:ext cx="390476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4DC4E9-1796-FDAE-7A53-C60B47E8AB72}"/>
              </a:ext>
            </a:extLst>
          </p:cNvPr>
          <p:cNvSpPr/>
          <p:nvPr/>
        </p:nvSpPr>
        <p:spPr bwMode="auto">
          <a:xfrm>
            <a:off x="7567619" y="2527793"/>
            <a:ext cx="361904" cy="286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F32EF9-8C90-2648-F7A4-67E42BD6A61B}"/>
              </a:ext>
            </a:extLst>
          </p:cNvPr>
          <p:cNvSpPr/>
          <p:nvPr/>
        </p:nvSpPr>
        <p:spPr bwMode="auto">
          <a:xfrm>
            <a:off x="6500952" y="3348642"/>
            <a:ext cx="390476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BA1572F-07EE-6CC0-9582-0A11EC50CA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7700"/>
            <a:ext cx="10800000" cy="1839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1E5904-5D80-A424-42D5-04EEF870413F}"/>
              </a:ext>
            </a:extLst>
          </p:cNvPr>
          <p:cNvSpPr/>
          <p:nvPr/>
        </p:nvSpPr>
        <p:spPr bwMode="auto">
          <a:xfrm>
            <a:off x="2796190" y="5074424"/>
            <a:ext cx="333333" cy="209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CB4D14-FB5C-3152-DF2D-AE31F99AECFB}"/>
              </a:ext>
            </a:extLst>
          </p:cNvPr>
          <p:cNvSpPr/>
          <p:nvPr/>
        </p:nvSpPr>
        <p:spPr bwMode="auto">
          <a:xfrm>
            <a:off x="3329523" y="5074424"/>
            <a:ext cx="352380" cy="2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0318486-702A-D600-F36C-FE28FC1AB2AA}"/>
              </a:ext>
            </a:extLst>
          </p:cNvPr>
          <p:cNvSpPr/>
          <p:nvPr/>
        </p:nvSpPr>
        <p:spPr bwMode="auto">
          <a:xfrm>
            <a:off x="3881904" y="5074424"/>
            <a:ext cx="342857" cy="209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42CC46A-2AD1-D964-323D-24F55A363581}"/>
              </a:ext>
            </a:extLst>
          </p:cNvPr>
          <p:cNvSpPr/>
          <p:nvPr/>
        </p:nvSpPr>
        <p:spPr bwMode="auto">
          <a:xfrm>
            <a:off x="4967619" y="5074424"/>
            <a:ext cx="352380" cy="209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8D828EE-89D9-8C4F-005C-AC33EDB4665F}"/>
              </a:ext>
            </a:extLst>
          </p:cNvPr>
          <p:cNvSpPr/>
          <p:nvPr/>
        </p:nvSpPr>
        <p:spPr bwMode="auto">
          <a:xfrm>
            <a:off x="5520000" y="5074424"/>
            <a:ext cx="342857" cy="2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7063AD5-A8A2-F37F-5041-97E8508857E6}"/>
              </a:ext>
            </a:extLst>
          </p:cNvPr>
          <p:cNvSpPr/>
          <p:nvPr/>
        </p:nvSpPr>
        <p:spPr bwMode="auto">
          <a:xfrm>
            <a:off x="8320000" y="5074424"/>
            <a:ext cx="352380" cy="209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2557BD6-F797-1E42-26FE-55E94499CDB1}"/>
              </a:ext>
            </a:extLst>
          </p:cNvPr>
          <p:cNvSpPr/>
          <p:nvPr/>
        </p:nvSpPr>
        <p:spPr bwMode="auto">
          <a:xfrm>
            <a:off x="8872380" y="5074424"/>
            <a:ext cx="352380" cy="209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D9AB19A-2EA0-8F0B-2782-E22ECA39AA23}"/>
              </a:ext>
            </a:extLst>
          </p:cNvPr>
          <p:cNvSpPr/>
          <p:nvPr/>
        </p:nvSpPr>
        <p:spPr bwMode="auto">
          <a:xfrm>
            <a:off x="9424761" y="5074424"/>
            <a:ext cx="342858" cy="2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2FBA323-51A2-C37F-C474-AC615048325D}"/>
              </a:ext>
            </a:extLst>
          </p:cNvPr>
          <p:cNvSpPr/>
          <p:nvPr/>
        </p:nvSpPr>
        <p:spPr bwMode="auto">
          <a:xfrm>
            <a:off x="9967619" y="5074424"/>
            <a:ext cx="342857" cy="2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6E005EC-A05C-1C68-2485-1C38CC374C3F}"/>
              </a:ext>
            </a:extLst>
          </p:cNvPr>
          <p:cNvSpPr/>
          <p:nvPr/>
        </p:nvSpPr>
        <p:spPr bwMode="auto">
          <a:xfrm>
            <a:off x="10520000" y="5074424"/>
            <a:ext cx="342857" cy="2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55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14487"/>
            <a:ext cx="11639550" cy="362902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567608" y="3429000"/>
            <a:ext cx="2376264" cy="86409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583832" y="3356992"/>
            <a:ext cx="4320480" cy="86409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927648" y="3356992"/>
            <a:ext cx="3744416" cy="97926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760296" y="3356992"/>
            <a:ext cx="2160240" cy="93610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960096" y="3356992"/>
            <a:ext cx="3816424" cy="97926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9377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70E58-9C6A-E07B-4C9C-22FEC17864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1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D83C8C-680E-923C-0F38-090AE70338DA}"/>
              </a:ext>
            </a:extLst>
          </p:cNvPr>
          <p:cNvSpPr/>
          <p:nvPr/>
        </p:nvSpPr>
        <p:spPr bwMode="auto">
          <a:xfrm>
            <a:off x="3053333" y="3293460"/>
            <a:ext cx="390476" cy="2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10DFF4-34E5-DAAE-AF83-AD95FB867292}"/>
              </a:ext>
            </a:extLst>
          </p:cNvPr>
          <p:cNvSpPr/>
          <p:nvPr/>
        </p:nvSpPr>
        <p:spPr bwMode="auto">
          <a:xfrm>
            <a:off x="5939047" y="3293460"/>
            <a:ext cx="390476" cy="2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583BCB-506A-809E-4CF7-C8C448F9AB99}"/>
              </a:ext>
            </a:extLst>
          </p:cNvPr>
          <p:cNvSpPr/>
          <p:nvPr/>
        </p:nvSpPr>
        <p:spPr bwMode="auto">
          <a:xfrm>
            <a:off x="8843809" y="3293460"/>
            <a:ext cx="371428" cy="2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17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A0E6E-95B0-4698-A11E-F61375046D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0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0C9004-82DA-C135-94A0-D9F5E8F68DE9}"/>
              </a:ext>
            </a:extLst>
          </p:cNvPr>
          <p:cNvSpPr/>
          <p:nvPr/>
        </p:nvSpPr>
        <p:spPr bwMode="auto">
          <a:xfrm>
            <a:off x="9253333" y="3440085"/>
            <a:ext cx="1800000" cy="304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BB78DB-4BE4-882C-641A-8307C67D0C63}"/>
              </a:ext>
            </a:extLst>
          </p:cNvPr>
          <p:cNvSpPr/>
          <p:nvPr/>
        </p:nvSpPr>
        <p:spPr bwMode="auto">
          <a:xfrm>
            <a:off x="3053333" y="4164310"/>
            <a:ext cx="219047" cy="23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2A0710-9678-8187-F6E0-7D2EFB86D441}"/>
              </a:ext>
            </a:extLst>
          </p:cNvPr>
          <p:cNvSpPr/>
          <p:nvPr/>
        </p:nvSpPr>
        <p:spPr bwMode="auto">
          <a:xfrm>
            <a:off x="4396190" y="4164310"/>
            <a:ext cx="209523" cy="23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676CA5-ACA8-DCC6-A3EE-213ED500F5D0}"/>
              </a:ext>
            </a:extLst>
          </p:cNvPr>
          <p:cNvSpPr/>
          <p:nvPr/>
        </p:nvSpPr>
        <p:spPr bwMode="auto">
          <a:xfrm>
            <a:off x="7424761" y="4164310"/>
            <a:ext cx="219047" cy="23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D0F4CE-03A8-E05A-2AB6-CAD973D56F45}"/>
              </a:ext>
            </a:extLst>
          </p:cNvPr>
          <p:cNvSpPr/>
          <p:nvPr/>
        </p:nvSpPr>
        <p:spPr bwMode="auto">
          <a:xfrm>
            <a:off x="8767619" y="4164310"/>
            <a:ext cx="219047" cy="23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51815"/>
          <a:stretch/>
        </p:blipFill>
        <p:spPr>
          <a:xfrm>
            <a:off x="1525588" y="1713683"/>
            <a:ext cx="3584499" cy="2147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54931"/>
          <a:stretch/>
        </p:blipFill>
        <p:spPr>
          <a:xfrm>
            <a:off x="5663952" y="1704158"/>
            <a:ext cx="3367629" cy="21568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5588" y="1772816"/>
            <a:ext cx="1186036" cy="1972206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55057" y="1772816"/>
            <a:ext cx="1822081" cy="1972206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79976" y="1772816"/>
            <a:ext cx="1440160" cy="1972206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96186" y="1772816"/>
            <a:ext cx="1479551" cy="1972206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20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4" grpId="0" animBg="1"/>
      <p:bldP spid="5" grpId="0" animBg="1"/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2023-07-13T08:13:54Z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