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49F62-8FC3-A567-7D28-E4A9C09E48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 t="50000" r="33554"/>
          <a:stretch/>
        </p:blipFill>
        <p:spPr>
          <a:xfrm>
            <a:off x="3595104" y="3251148"/>
            <a:ext cx="5019798" cy="125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E049F62-8FC3-A567-7D28-E4A9C09E48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50000"/>
          <a:stretch/>
        </p:blipFill>
        <p:spPr>
          <a:xfrm>
            <a:off x="2279576" y="1993174"/>
            <a:ext cx="7194206" cy="125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08411-6B51-49D3-19F1-0AB9CA04D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DD024-4796-A6E4-C8D9-0A6FFE96442D}"/>
              </a:ext>
            </a:extLst>
          </p:cNvPr>
          <p:cNvSpPr/>
          <p:nvPr/>
        </p:nvSpPr>
        <p:spPr bwMode="auto">
          <a:xfrm>
            <a:off x="4948571" y="1181590"/>
            <a:ext cx="371428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29EAF5-82DC-B66D-1EA8-3B395D408475}"/>
              </a:ext>
            </a:extLst>
          </p:cNvPr>
          <p:cNvSpPr/>
          <p:nvPr/>
        </p:nvSpPr>
        <p:spPr bwMode="auto">
          <a:xfrm>
            <a:off x="8986666" y="2734464"/>
            <a:ext cx="1942858" cy="2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A75B5D-948F-9E14-B9B9-D961480E40C2}"/>
              </a:ext>
            </a:extLst>
          </p:cNvPr>
          <p:cNvSpPr/>
          <p:nvPr/>
        </p:nvSpPr>
        <p:spPr bwMode="auto">
          <a:xfrm>
            <a:off x="2720000" y="4496928"/>
            <a:ext cx="219047" cy="2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8D177-76BB-549A-3675-6F4E71E43197}"/>
              </a:ext>
            </a:extLst>
          </p:cNvPr>
          <p:cNvSpPr/>
          <p:nvPr/>
        </p:nvSpPr>
        <p:spPr bwMode="auto">
          <a:xfrm>
            <a:off x="5443809" y="4496928"/>
            <a:ext cx="219047" cy="22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455D79-E153-3C05-A0E6-57C0D8339031}"/>
              </a:ext>
            </a:extLst>
          </p:cNvPr>
          <p:cNvSpPr/>
          <p:nvPr/>
        </p:nvSpPr>
        <p:spPr bwMode="auto">
          <a:xfrm>
            <a:off x="8158095" y="4487401"/>
            <a:ext cx="390476" cy="24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50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F9214-7683-B734-D740-164E6744A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A2663-CD44-1F25-4932-7D10227ADA12}"/>
              </a:ext>
            </a:extLst>
          </p:cNvPr>
          <p:cNvSpPr/>
          <p:nvPr/>
        </p:nvSpPr>
        <p:spPr bwMode="auto">
          <a:xfrm>
            <a:off x="4196190" y="1905337"/>
            <a:ext cx="209523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0CC3A-0EE3-32AD-B61F-2F006A9371B4}"/>
              </a:ext>
            </a:extLst>
          </p:cNvPr>
          <p:cNvSpPr/>
          <p:nvPr/>
        </p:nvSpPr>
        <p:spPr bwMode="auto">
          <a:xfrm>
            <a:off x="6634285" y="1905337"/>
            <a:ext cx="219047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7D5D6-3E45-0BD6-CDF2-784775F3FEEA}"/>
              </a:ext>
            </a:extLst>
          </p:cNvPr>
          <p:cNvSpPr/>
          <p:nvPr/>
        </p:nvSpPr>
        <p:spPr bwMode="auto">
          <a:xfrm>
            <a:off x="2967619" y="2552958"/>
            <a:ext cx="390476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5F92EE-9C28-9A59-A3B6-DEE8CC5EF6AF}"/>
              </a:ext>
            </a:extLst>
          </p:cNvPr>
          <p:cNvSpPr/>
          <p:nvPr/>
        </p:nvSpPr>
        <p:spPr bwMode="auto">
          <a:xfrm>
            <a:off x="4196190" y="3200580"/>
            <a:ext cx="219047" cy="22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BF52E2-0857-99F0-2F6D-73FE27B7EC86}"/>
              </a:ext>
            </a:extLst>
          </p:cNvPr>
          <p:cNvSpPr/>
          <p:nvPr/>
        </p:nvSpPr>
        <p:spPr bwMode="auto">
          <a:xfrm>
            <a:off x="6634285" y="3200580"/>
            <a:ext cx="219047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AC0104-45C5-C965-DF0B-120810E55DA6}"/>
              </a:ext>
            </a:extLst>
          </p:cNvPr>
          <p:cNvSpPr/>
          <p:nvPr/>
        </p:nvSpPr>
        <p:spPr bwMode="auto">
          <a:xfrm>
            <a:off x="2967619" y="3838678"/>
            <a:ext cx="390476" cy="2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0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13BB4-2E80-7692-53AF-B34BEF458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8158A-9213-C04C-0003-E6E145AC319F}"/>
              </a:ext>
            </a:extLst>
          </p:cNvPr>
          <p:cNvSpPr/>
          <p:nvPr/>
        </p:nvSpPr>
        <p:spPr bwMode="auto">
          <a:xfrm>
            <a:off x="3720000" y="1134260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6C6C3-2B58-BA4D-CBC2-DAF14D91BE03}"/>
              </a:ext>
            </a:extLst>
          </p:cNvPr>
          <p:cNvSpPr/>
          <p:nvPr/>
        </p:nvSpPr>
        <p:spPr bwMode="auto">
          <a:xfrm>
            <a:off x="6100952" y="1134260"/>
            <a:ext cx="219047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088739-7C4E-B2D5-6735-F18610971683}"/>
              </a:ext>
            </a:extLst>
          </p:cNvPr>
          <p:cNvSpPr/>
          <p:nvPr/>
        </p:nvSpPr>
        <p:spPr bwMode="auto">
          <a:xfrm>
            <a:off x="9177142" y="1134260"/>
            <a:ext cx="371428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0AB6E-FFB8-DEB8-72D9-973E9A0DFEFF}"/>
              </a:ext>
            </a:extLst>
          </p:cNvPr>
          <p:cNvSpPr/>
          <p:nvPr/>
        </p:nvSpPr>
        <p:spPr bwMode="auto">
          <a:xfrm>
            <a:off x="3862857" y="3300918"/>
            <a:ext cx="219047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D9D780-F0FE-A1C6-922F-5AF3DDECC324}"/>
              </a:ext>
            </a:extLst>
          </p:cNvPr>
          <p:cNvSpPr/>
          <p:nvPr/>
        </p:nvSpPr>
        <p:spPr bwMode="auto">
          <a:xfrm>
            <a:off x="4691428" y="3300918"/>
            <a:ext cx="219047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159F3E-FF92-3A6A-2AEA-CB3A78789285}"/>
              </a:ext>
            </a:extLst>
          </p:cNvPr>
          <p:cNvSpPr/>
          <p:nvPr/>
        </p:nvSpPr>
        <p:spPr bwMode="auto">
          <a:xfrm>
            <a:off x="5520000" y="3300918"/>
            <a:ext cx="219047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33C29F-96DC-FB9A-2077-0449CBDD92BF}"/>
              </a:ext>
            </a:extLst>
          </p:cNvPr>
          <p:cNvSpPr/>
          <p:nvPr/>
        </p:nvSpPr>
        <p:spPr bwMode="auto">
          <a:xfrm>
            <a:off x="6348571" y="3300918"/>
            <a:ext cx="219047" cy="22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D505C4-7682-9076-876C-925E58CCF07B}"/>
              </a:ext>
            </a:extLst>
          </p:cNvPr>
          <p:cNvSpPr/>
          <p:nvPr/>
        </p:nvSpPr>
        <p:spPr bwMode="auto">
          <a:xfrm>
            <a:off x="7100952" y="3291373"/>
            <a:ext cx="371428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BE9A6A-AE33-DD76-B745-CCB015C8A493}"/>
              </a:ext>
            </a:extLst>
          </p:cNvPr>
          <p:cNvSpPr/>
          <p:nvPr/>
        </p:nvSpPr>
        <p:spPr bwMode="auto">
          <a:xfrm>
            <a:off x="8024761" y="3253194"/>
            <a:ext cx="361905" cy="305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017DF-0CED-E8F9-95AF-9B31596EE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0744A-4047-9BFB-F232-8E4C5CC394DF}"/>
              </a:ext>
            </a:extLst>
          </p:cNvPr>
          <p:cNvSpPr/>
          <p:nvPr/>
        </p:nvSpPr>
        <p:spPr bwMode="auto">
          <a:xfrm>
            <a:off x="4672380" y="2001777"/>
            <a:ext cx="200000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792E0D-D25B-1D35-2451-2F0B8F20402B}"/>
              </a:ext>
            </a:extLst>
          </p:cNvPr>
          <p:cNvSpPr/>
          <p:nvPr/>
        </p:nvSpPr>
        <p:spPr bwMode="auto">
          <a:xfrm>
            <a:off x="3529523" y="2364106"/>
            <a:ext cx="190476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685A47-2562-4345-8F1E-8AE0BC81BA80}"/>
              </a:ext>
            </a:extLst>
          </p:cNvPr>
          <p:cNvSpPr/>
          <p:nvPr/>
        </p:nvSpPr>
        <p:spPr bwMode="auto">
          <a:xfrm>
            <a:off x="8634285" y="3184113"/>
            <a:ext cx="200001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EB882D-8426-D993-8E16-65AC8226D61E}"/>
              </a:ext>
            </a:extLst>
          </p:cNvPr>
          <p:cNvSpPr/>
          <p:nvPr/>
        </p:nvSpPr>
        <p:spPr bwMode="auto">
          <a:xfrm>
            <a:off x="10205714" y="3184113"/>
            <a:ext cx="190476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F14211D-820E-954D-5D73-B2727A7C19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826406"/>
            <a:ext cx="10800000" cy="141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BF82D7-D200-0BDC-0DAD-D276C8A4D70F}"/>
              </a:ext>
            </a:extLst>
          </p:cNvPr>
          <p:cNvSpPr/>
          <p:nvPr/>
        </p:nvSpPr>
        <p:spPr bwMode="auto">
          <a:xfrm>
            <a:off x="1467281" y="4046402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3C3A0C-AAC7-0F1D-7262-AF42700D2E22}"/>
              </a:ext>
            </a:extLst>
          </p:cNvPr>
          <p:cNvSpPr/>
          <p:nvPr/>
        </p:nvSpPr>
        <p:spPr bwMode="auto">
          <a:xfrm>
            <a:off x="2295852" y="4046402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5D09B7-8895-8108-9C0E-23EC233FD000}"/>
              </a:ext>
            </a:extLst>
          </p:cNvPr>
          <p:cNvSpPr/>
          <p:nvPr/>
        </p:nvSpPr>
        <p:spPr bwMode="auto">
          <a:xfrm>
            <a:off x="3124424" y="4046402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A9C8F5-35DA-8B46-6BEE-73C6350B43CA}"/>
              </a:ext>
            </a:extLst>
          </p:cNvPr>
          <p:cNvSpPr/>
          <p:nvPr/>
        </p:nvSpPr>
        <p:spPr bwMode="auto">
          <a:xfrm>
            <a:off x="3867281" y="4046402"/>
            <a:ext cx="380952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BC3BB3-9567-BC80-E83A-3E87C079B451}"/>
              </a:ext>
            </a:extLst>
          </p:cNvPr>
          <p:cNvSpPr/>
          <p:nvPr/>
        </p:nvSpPr>
        <p:spPr bwMode="auto">
          <a:xfrm>
            <a:off x="4810138" y="4008142"/>
            <a:ext cx="361904" cy="30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FC8FFB-33A2-CC43-7FE9-F3BB1E94B69D}"/>
              </a:ext>
            </a:extLst>
          </p:cNvPr>
          <p:cNvSpPr/>
          <p:nvPr/>
        </p:nvSpPr>
        <p:spPr bwMode="auto">
          <a:xfrm>
            <a:off x="1467281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BFDB8C-E967-71E6-6C81-7C4001DBAA9F}"/>
              </a:ext>
            </a:extLst>
          </p:cNvPr>
          <p:cNvSpPr/>
          <p:nvPr/>
        </p:nvSpPr>
        <p:spPr bwMode="auto">
          <a:xfrm>
            <a:off x="2295852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A6AF3A-55BB-382A-4497-F89C87D75CCC}"/>
              </a:ext>
            </a:extLst>
          </p:cNvPr>
          <p:cNvSpPr/>
          <p:nvPr/>
        </p:nvSpPr>
        <p:spPr bwMode="auto">
          <a:xfrm>
            <a:off x="3124424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5B686C6-BD8F-C815-D922-4C0A76920A23}"/>
              </a:ext>
            </a:extLst>
          </p:cNvPr>
          <p:cNvSpPr/>
          <p:nvPr/>
        </p:nvSpPr>
        <p:spPr bwMode="auto">
          <a:xfrm>
            <a:off x="3952995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41EC81-190E-60E8-B799-7025C9C3CDEE}"/>
              </a:ext>
            </a:extLst>
          </p:cNvPr>
          <p:cNvSpPr/>
          <p:nvPr/>
        </p:nvSpPr>
        <p:spPr bwMode="auto">
          <a:xfrm>
            <a:off x="4781567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93AC8A-2DF9-E9EB-E3F8-5EA796EEA6F3}"/>
              </a:ext>
            </a:extLst>
          </p:cNvPr>
          <p:cNvSpPr/>
          <p:nvPr/>
        </p:nvSpPr>
        <p:spPr bwMode="auto">
          <a:xfrm>
            <a:off x="5610138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42B0F9-2B5B-3AA4-4239-5EF27E32DA63}"/>
              </a:ext>
            </a:extLst>
          </p:cNvPr>
          <p:cNvSpPr/>
          <p:nvPr/>
        </p:nvSpPr>
        <p:spPr bwMode="auto">
          <a:xfrm>
            <a:off x="6438710" y="4840301"/>
            <a:ext cx="219047" cy="23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DBB35F6-E5ED-7834-D618-16E06BF50B5E}"/>
              </a:ext>
            </a:extLst>
          </p:cNvPr>
          <p:cNvSpPr/>
          <p:nvPr/>
        </p:nvSpPr>
        <p:spPr bwMode="auto">
          <a:xfrm>
            <a:off x="7181567" y="4840301"/>
            <a:ext cx="371428" cy="22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D0AE099-FF70-CBD7-C22D-EF7BA0FFAFEB}"/>
              </a:ext>
            </a:extLst>
          </p:cNvPr>
          <p:cNvSpPr/>
          <p:nvPr/>
        </p:nvSpPr>
        <p:spPr bwMode="auto">
          <a:xfrm>
            <a:off x="8124424" y="4792476"/>
            <a:ext cx="361904" cy="31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0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2023-07-10T05:44:29Z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