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32C45-0EA6-1AE1-C04F-FEB1BD0DED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3215680" y="2996952"/>
            <a:ext cx="6227326" cy="138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A172F8-0CDF-9E65-107E-12A6C90614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37833-05EB-F97F-9B08-613BE4987B4D}"/>
              </a:ext>
            </a:extLst>
          </p:cNvPr>
          <p:cNvSpPr/>
          <p:nvPr/>
        </p:nvSpPr>
        <p:spPr bwMode="auto">
          <a:xfrm>
            <a:off x="4158095" y="1792687"/>
            <a:ext cx="380952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FCD018-9B1F-8F00-569A-10980DC263C1}"/>
              </a:ext>
            </a:extLst>
          </p:cNvPr>
          <p:cNvSpPr/>
          <p:nvPr/>
        </p:nvSpPr>
        <p:spPr bwMode="auto">
          <a:xfrm>
            <a:off x="9415238" y="1792687"/>
            <a:ext cx="371427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1160"/>
          <a:stretch/>
        </p:blipFill>
        <p:spPr>
          <a:xfrm>
            <a:off x="1199455" y="2396750"/>
            <a:ext cx="5040561" cy="1777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49538"/>
          <a:stretch/>
        </p:blipFill>
        <p:spPr>
          <a:xfrm>
            <a:off x="6312024" y="2396750"/>
            <a:ext cx="5207976" cy="177725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271464" y="2492896"/>
            <a:ext cx="1584176" cy="1008112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791744" y="2492896"/>
            <a:ext cx="1080120" cy="1584176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456040" y="2492896"/>
            <a:ext cx="1368152" cy="504056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976320" y="2492896"/>
            <a:ext cx="576064" cy="1296144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16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35713-888B-DF5B-2A5F-DAC54ECC2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356AA6-A70A-378D-A048-1AB89E6484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473692"/>
            <a:ext cx="10800000" cy="3698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4422F-E003-EBDD-1B15-FDCF54FAD095}"/>
              </a:ext>
            </a:extLst>
          </p:cNvPr>
          <p:cNvSpPr/>
          <p:nvPr/>
        </p:nvSpPr>
        <p:spPr bwMode="auto">
          <a:xfrm>
            <a:off x="3073781" y="4018810"/>
            <a:ext cx="3076190" cy="31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AB629-CF19-CCEE-04C1-74F351C2B277}"/>
              </a:ext>
            </a:extLst>
          </p:cNvPr>
          <p:cNvSpPr/>
          <p:nvPr/>
        </p:nvSpPr>
        <p:spPr bwMode="auto">
          <a:xfrm>
            <a:off x="8283305" y="4037874"/>
            <a:ext cx="3066666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3C33A5-166D-6DCE-A0B6-054E30FC4C7B}"/>
              </a:ext>
            </a:extLst>
          </p:cNvPr>
          <p:cNvSpPr/>
          <p:nvPr/>
        </p:nvSpPr>
        <p:spPr bwMode="auto">
          <a:xfrm>
            <a:off x="3416638" y="4657472"/>
            <a:ext cx="2047619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BB37D-48F7-DEDC-CD23-D0C30DA005BA}"/>
              </a:ext>
            </a:extLst>
          </p:cNvPr>
          <p:cNvSpPr/>
          <p:nvPr/>
        </p:nvSpPr>
        <p:spPr bwMode="auto">
          <a:xfrm>
            <a:off x="8616638" y="4686069"/>
            <a:ext cx="2047620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8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72160-3A86-FA4C-7924-4651C6FDB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6F6EA-FF87-5114-472B-5F7A1F1BE530}"/>
              </a:ext>
            </a:extLst>
          </p:cNvPr>
          <p:cNvSpPr/>
          <p:nvPr/>
        </p:nvSpPr>
        <p:spPr bwMode="auto">
          <a:xfrm>
            <a:off x="4062857" y="2562688"/>
            <a:ext cx="1428571" cy="10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5CA78-E4B6-4CD6-EE4A-A78F94D32F8C}"/>
              </a:ext>
            </a:extLst>
          </p:cNvPr>
          <p:cNvSpPr/>
          <p:nvPr/>
        </p:nvSpPr>
        <p:spPr bwMode="auto">
          <a:xfrm>
            <a:off x="3081904" y="2810340"/>
            <a:ext cx="190476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2DF23A-60E9-7C59-6ED3-0D9C31F2EE80}"/>
              </a:ext>
            </a:extLst>
          </p:cNvPr>
          <p:cNvSpPr/>
          <p:nvPr/>
        </p:nvSpPr>
        <p:spPr bwMode="auto">
          <a:xfrm>
            <a:off x="9539047" y="2810340"/>
            <a:ext cx="200000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DFBFAC-718F-39D4-7591-0FFAAC33E80F}"/>
              </a:ext>
            </a:extLst>
          </p:cNvPr>
          <p:cNvSpPr/>
          <p:nvPr/>
        </p:nvSpPr>
        <p:spPr bwMode="auto">
          <a:xfrm>
            <a:off x="7120000" y="2543638"/>
            <a:ext cx="1424272" cy="102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452528-703F-18B8-2DB6-7AAF25BFDB3B}"/>
              </a:ext>
            </a:extLst>
          </p:cNvPr>
          <p:cNvSpPr/>
          <p:nvPr/>
        </p:nvSpPr>
        <p:spPr bwMode="auto">
          <a:xfrm>
            <a:off x="2529523" y="3181818"/>
            <a:ext cx="190476" cy="20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13C305-FD77-E5BE-9DEA-E088564C4D25}"/>
              </a:ext>
            </a:extLst>
          </p:cNvPr>
          <p:cNvSpPr/>
          <p:nvPr/>
        </p:nvSpPr>
        <p:spPr bwMode="auto">
          <a:xfrm>
            <a:off x="8977142" y="3172293"/>
            <a:ext cx="200000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0B1C9-58D3-DC96-53FB-B16C7C9C0E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364BB5C-3C59-22B7-67DD-2547B0EB22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33253"/>
            <a:ext cx="10800000" cy="180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B9833-0755-7101-E42F-3C5E48921C5D}"/>
              </a:ext>
            </a:extLst>
          </p:cNvPr>
          <p:cNvSpPr/>
          <p:nvPr/>
        </p:nvSpPr>
        <p:spPr bwMode="auto">
          <a:xfrm>
            <a:off x="1661940" y="4581177"/>
            <a:ext cx="1685714" cy="30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49FF7-EE25-C837-2371-CACEBE6C907A}"/>
              </a:ext>
            </a:extLst>
          </p:cNvPr>
          <p:cNvSpPr/>
          <p:nvPr/>
        </p:nvSpPr>
        <p:spPr bwMode="auto">
          <a:xfrm>
            <a:off x="6585749" y="4590704"/>
            <a:ext cx="1838095" cy="2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A3C09D-D6A9-8978-3187-7D04E651CCF0}"/>
              </a:ext>
            </a:extLst>
          </p:cNvPr>
          <p:cNvSpPr/>
          <p:nvPr/>
        </p:nvSpPr>
        <p:spPr bwMode="auto">
          <a:xfrm>
            <a:off x="1671464" y="5181393"/>
            <a:ext cx="3057142" cy="30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865007-6B09-E9EE-B9C8-254F534EEA6D}"/>
              </a:ext>
            </a:extLst>
          </p:cNvPr>
          <p:cNvSpPr/>
          <p:nvPr/>
        </p:nvSpPr>
        <p:spPr bwMode="auto">
          <a:xfrm>
            <a:off x="6595273" y="5181393"/>
            <a:ext cx="3209523" cy="30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95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2023-07-13T07:42:42Z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