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0" r:id="rId3"/>
    <p:sldId id="369" r:id="rId4"/>
    <p:sldId id="367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8F093-C36E-5283-BC3F-1C5A2C7A18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/>
          <a:stretch/>
        </p:blipFill>
        <p:spPr>
          <a:xfrm>
            <a:off x="3382725" y="2996952"/>
            <a:ext cx="4825886" cy="86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87EC2-4607-0397-B32A-E2073E945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49974-88E4-8B04-A03B-2E0CDE1FDD46}"/>
              </a:ext>
            </a:extLst>
          </p:cNvPr>
          <p:cNvSpPr/>
          <p:nvPr/>
        </p:nvSpPr>
        <p:spPr bwMode="auto">
          <a:xfrm>
            <a:off x="7910476" y="1897956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4AD5D2-E67A-A433-53ED-8E544D71083E}"/>
              </a:ext>
            </a:extLst>
          </p:cNvPr>
          <p:cNvSpPr/>
          <p:nvPr/>
        </p:nvSpPr>
        <p:spPr bwMode="auto">
          <a:xfrm>
            <a:off x="7920000" y="2547081"/>
            <a:ext cx="219047" cy="22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34CA09-8957-F6A2-F818-6FC8E6865BF9}"/>
              </a:ext>
            </a:extLst>
          </p:cNvPr>
          <p:cNvSpPr/>
          <p:nvPr/>
        </p:nvSpPr>
        <p:spPr bwMode="auto">
          <a:xfrm>
            <a:off x="7920000" y="3186659"/>
            <a:ext cx="209523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5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D7DF6-CCE5-8244-688F-1BD5843F04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B4DAEC-E173-A772-90A1-ED4D26953CB0}"/>
              </a:ext>
            </a:extLst>
          </p:cNvPr>
          <p:cNvSpPr/>
          <p:nvPr/>
        </p:nvSpPr>
        <p:spPr bwMode="auto">
          <a:xfrm>
            <a:off x="2310476" y="3032780"/>
            <a:ext cx="695238" cy="31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2AB936-6B16-B566-E00E-BF1816615F3C}"/>
              </a:ext>
            </a:extLst>
          </p:cNvPr>
          <p:cNvSpPr/>
          <p:nvPr/>
        </p:nvSpPr>
        <p:spPr bwMode="auto">
          <a:xfrm>
            <a:off x="6405714" y="3032780"/>
            <a:ext cx="361904" cy="31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63762F-95A1-1B23-2283-C9007FB3FBC4}"/>
              </a:ext>
            </a:extLst>
          </p:cNvPr>
          <p:cNvSpPr/>
          <p:nvPr/>
        </p:nvSpPr>
        <p:spPr bwMode="auto">
          <a:xfrm>
            <a:off x="9967619" y="3032780"/>
            <a:ext cx="704761" cy="31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E57A683-1DB9-C259-9E97-5C0FBAA9CF5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47621"/>
            <a:ext cx="10800000" cy="1847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0B779B-9B20-4FC1-8A82-2AC85EC9CC54}"/>
              </a:ext>
            </a:extLst>
          </p:cNvPr>
          <p:cNvSpPr/>
          <p:nvPr/>
        </p:nvSpPr>
        <p:spPr bwMode="auto">
          <a:xfrm>
            <a:off x="2628027" y="4716358"/>
            <a:ext cx="704761" cy="30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0068C1-A978-38CC-554C-AD652F491D46}"/>
              </a:ext>
            </a:extLst>
          </p:cNvPr>
          <p:cNvSpPr/>
          <p:nvPr/>
        </p:nvSpPr>
        <p:spPr bwMode="auto">
          <a:xfrm>
            <a:off x="5532789" y="4716358"/>
            <a:ext cx="361904" cy="30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320C63-2C81-0925-3DC3-0B3B0B4708B5}"/>
              </a:ext>
            </a:extLst>
          </p:cNvPr>
          <p:cNvSpPr/>
          <p:nvPr/>
        </p:nvSpPr>
        <p:spPr bwMode="auto">
          <a:xfrm>
            <a:off x="6885170" y="4716358"/>
            <a:ext cx="704761" cy="30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4F1258-915A-9BCD-7EA2-105F9A2FB95C}"/>
              </a:ext>
            </a:extLst>
          </p:cNvPr>
          <p:cNvSpPr/>
          <p:nvPr/>
        </p:nvSpPr>
        <p:spPr bwMode="auto">
          <a:xfrm>
            <a:off x="9951836" y="4716358"/>
            <a:ext cx="361904" cy="30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2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644EA-D43B-3A27-6CF1-B78301B5EB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11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AB706E-85AF-71C7-A804-71A699ACC2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242" y="1683703"/>
            <a:ext cx="10800000" cy="340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7" y="1742648"/>
            <a:ext cx="8712968" cy="336007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703512" y="2564904"/>
            <a:ext cx="3528392" cy="115212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75720" y="2708920"/>
            <a:ext cx="3744416" cy="100811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703512" y="2564904"/>
            <a:ext cx="3744416" cy="115212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575720" y="2708920"/>
            <a:ext cx="3744416" cy="1008112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120336" y="2924944"/>
            <a:ext cx="0" cy="792088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12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9FC87-4209-2731-4EC9-21196FD2E8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262C0DA-BD4A-4DCD-4577-1D500B1285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844824"/>
            <a:ext cx="10800000" cy="337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206391-0452-62FF-6237-65EFCDF0CDC8}"/>
              </a:ext>
            </a:extLst>
          </p:cNvPr>
          <p:cNvSpPr/>
          <p:nvPr/>
        </p:nvSpPr>
        <p:spPr bwMode="auto">
          <a:xfrm>
            <a:off x="4389932" y="3683143"/>
            <a:ext cx="2219047" cy="383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E1A7A4-FC10-0658-F1E1-17138E08C778}"/>
              </a:ext>
            </a:extLst>
          </p:cNvPr>
          <p:cNvSpPr/>
          <p:nvPr/>
        </p:nvSpPr>
        <p:spPr bwMode="auto">
          <a:xfrm>
            <a:off x="7951836" y="3683143"/>
            <a:ext cx="2219047" cy="32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206391-0452-62FF-6237-65EFCDF0CDC8}"/>
              </a:ext>
            </a:extLst>
          </p:cNvPr>
          <p:cNvSpPr/>
          <p:nvPr/>
        </p:nvSpPr>
        <p:spPr bwMode="auto">
          <a:xfrm>
            <a:off x="1413741" y="3743117"/>
            <a:ext cx="2219047" cy="982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206391-0452-62FF-6237-65EFCDF0CDC8}"/>
              </a:ext>
            </a:extLst>
          </p:cNvPr>
          <p:cNvSpPr/>
          <p:nvPr/>
        </p:nvSpPr>
        <p:spPr bwMode="auto">
          <a:xfrm>
            <a:off x="4355362" y="4245383"/>
            <a:ext cx="2219047" cy="971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206391-0452-62FF-6237-65EFCDF0CDC8}"/>
              </a:ext>
            </a:extLst>
          </p:cNvPr>
          <p:cNvSpPr/>
          <p:nvPr/>
        </p:nvSpPr>
        <p:spPr bwMode="auto">
          <a:xfrm>
            <a:off x="7868402" y="4413742"/>
            <a:ext cx="3196150" cy="80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16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2023-07-13T08:21:53Z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