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0" r:id="rId3"/>
    <p:sldId id="368" r:id="rId4"/>
    <p:sldId id="366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61BB1-704E-A724-FBA8-7F6E024195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/>
          <a:stretch/>
        </p:blipFill>
        <p:spPr>
          <a:xfrm>
            <a:off x="3935760" y="3140968"/>
            <a:ext cx="4633112" cy="1024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6B443-39CE-8AFD-B325-34DCC95CC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60BA219-C0AB-CB6D-2F47-E24650F24E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08694"/>
            <a:ext cx="10800000" cy="353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1556793"/>
            <a:ext cx="9937104" cy="345029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631504" y="2276872"/>
            <a:ext cx="1296144" cy="720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431704" y="2276872"/>
            <a:ext cx="4320480" cy="720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151784" y="2276872"/>
            <a:ext cx="1008112" cy="720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775520" y="2276872"/>
            <a:ext cx="5112568" cy="64807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03912" y="2276872"/>
            <a:ext cx="3168352" cy="720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456040" y="2204864"/>
            <a:ext cx="3672408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1775520" y="3645024"/>
            <a:ext cx="0" cy="64807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3143672" y="3645024"/>
            <a:ext cx="144016" cy="720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5159896" y="3501008"/>
            <a:ext cx="4752528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6816080" y="3573016"/>
            <a:ext cx="1944216" cy="720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4151784" y="3645024"/>
            <a:ext cx="4320480" cy="64807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7752184" y="3573016"/>
            <a:ext cx="2448272" cy="720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37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12491-5FF6-8592-0B7D-50880AB0D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82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0568A1-90FF-FA25-6F74-2D40B1B97E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2554859"/>
            <a:ext cx="10800000" cy="241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39D486-E296-CB55-629B-3C6782C67481}"/>
              </a:ext>
            </a:extLst>
          </p:cNvPr>
          <p:cNvSpPr/>
          <p:nvPr/>
        </p:nvSpPr>
        <p:spPr bwMode="auto">
          <a:xfrm>
            <a:off x="1782476" y="3989056"/>
            <a:ext cx="1838095" cy="286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263EB4-26C3-8DCC-82E9-B6381373C9FE}"/>
              </a:ext>
            </a:extLst>
          </p:cNvPr>
          <p:cNvSpPr/>
          <p:nvPr/>
        </p:nvSpPr>
        <p:spPr bwMode="auto">
          <a:xfrm>
            <a:off x="7230095" y="3989056"/>
            <a:ext cx="1838095" cy="286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0B78CD-BE13-A632-8C4E-B2EA2D8BBEA4}"/>
              </a:ext>
            </a:extLst>
          </p:cNvPr>
          <p:cNvSpPr/>
          <p:nvPr/>
        </p:nvSpPr>
        <p:spPr bwMode="auto">
          <a:xfrm>
            <a:off x="1792000" y="4553174"/>
            <a:ext cx="2600000" cy="29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77A16E-8402-C8B9-BA2C-F6B421DEFB2C}"/>
              </a:ext>
            </a:extLst>
          </p:cNvPr>
          <p:cNvSpPr/>
          <p:nvPr/>
        </p:nvSpPr>
        <p:spPr bwMode="auto">
          <a:xfrm>
            <a:off x="7239619" y="4553174"/>
            <a:ext cx="2609523" cy="29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5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EEAFF-E881-1E37-A904-BC7AABDA73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7807"/>
            <a:ext cx="10800000" cy="353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5F414-2303-F189-5B71-AF7862B297B1}"/>
              </a:ext>
            </a:extLst>
          </p:cNvPr>
          <p:cNvSpPr/>
          <p:nvPr/>
        </p:nvSpPr>
        <p:spPr bwMode="auto">
          <a:xfrm>
            <a:off x="1129523" y="3970080"/>
            <a:ext cx="1828571" cy="286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AF9C3A-CC5B-2CB8-6D2B-056FEAACC8D5}"/>
              </a:ext>
            </a:extLst>
          </p:cNvPr>
          <p:cNvSpPr/>
          <p:nvPr/>
        </p:nvSpPr>
        <p:spPr bwMode="auto">
          <a:xfrm>
            <a:off x="6567619" y="3951001"/>
            <a:ext cx="2133334" cy="305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BE1136-0B6E-307E-727C-E5A574497422}"/>
              </a:ext>
            </a:extLst>
          </p:cNvPr>
          <p:cNvSpPr/>
          <p:nvPr/>
        </p:nvSpPr>
        <p:spPr bwMode="auto">
          <a:xfrm>
            <a:off x="1129523" y="4551976"/>
            <a:ext cx="1714285" cy="267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593535-DCB5-4E9C-8330-D23DAE5751D1}"/>
              </a:ext>
            </a:extLst>
          </p:cNvPr>
          <p:cNvSpPr/>
          <p:nvPr/>
        </p:nvSpPr>
        <p:spPr bwMode="auto">
          <a:xfrm>
            <a:off x="6586666" y="4532897"/>
            <a:ext cx="3504761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1176C5-CEBB-AD28-8D57-51DC27B2843E}"/>
              </a:ext>
            </a:extLst>
          </p:cNvPr>
          <p:cNvSpPr/>
          <p:nvPr/>
        </p:nvSpPr>
        <p:spPr bwMode="auto">
          <a:xfrm>
            <a:off x="1129523" y="5114793"/>
            <a:ext cx="1552380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6326A5-317D-762F-D8E4-FBF4CDC2578C}"/>
              </a:ext>
            </a:extLst>
          </p:cNvPr>
          <p:cNvSpPr/>
          <p:nvPr/>
        </p:nvSpPr>
        <p:spPr bwMode="auto">
          <a:xfrm>
            <a:off x="6567619" y="5133871"/>
            <a:ext cx="1838095" cy="286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88A0D1-B86A-B39E-AF3D-46C81274F06F}"/>
              </a:ext>
            </a:extLst>
          </p:cNvPr>
          <p:cNvSpPr/>
          <p:nvPr/>
        </p:nvSpPr>
        <p:spPr bwMode="auto">
          <a:xfrm>
            <a:off x="6577142" y="5696689"/>
            <a:ext cx="3809523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6C12491-5FF6-8592-0B7D-50880AB0D1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82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329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0A054-9B38-FDBD-0DD2-1ABEDF97DF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A02ABE-6EC0-339D-038E-C9D5F7C61451}"/>
              </a:ext>
            </a:extLst>
          </p:cNvPr>
          <p:cNvSpPr/>
          <p:nvPr/>
        </p:nvSpPr>
        <p:spPr bwMode="auto">
          <a:xfrm>
            <a:off x="10739047" y="2677988"/>
            <a:ext cx="638095" cy="1111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DAA708A-9CAA-CC37-6708-4D86F3B01F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9936"/>
            <a:ext cx="10800000" cy="525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8AE758-A567-C960-3EB9-1250C710417A}"/>
              </a:ext>
            </a:extLst>
          </p:cNvPr>
          <p:cNvSpPr/>
          <p:nvPr/>
        </p:nvSpPr>
        <p:spPr bwMode="auto">
          <a:xfrm>
            <a:off x="9662857" y="4231763"/>
            <a:ext cx="390476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77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2023-07-13T08:02:58Z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