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66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/>
          <a:stretch>
            <a:fillRect/>
          </a:stretch>
        </p:blipFill>
        <p:spPr>
          <a:xfrm>
            <a:off x="3479112" y="3106336"/>
            <a:ext cx="4489096" cy="90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" y="1087755"/>
            <a:ext cx="11953875" cy="33909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59496" y="2495173"/>
            <a:ext cx="7200800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31704" y="2495173"/>
            <a:ext cx="576064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19936" y="2495173"/>
            <a:ext cx="72008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248128" y="2495173"/>
            <a:ext cx="360040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392144" y="2495173"/>
            <a:ext cx="2088232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079776" y="2495173"/>
            <a:ext cx="7344816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285" y="1859012"/>
            <a:ext cx="1257142" cy="2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4761" y="2421740"/>
            <a:ext cx="3961904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5238" y="3680725"/>
            <a:ext cx="1838095" cy="30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4761" y="4262529"/>
            <a:ext cx="2904761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31" y="4682190"/>
            <a:ext cx="10800000" cy="187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618507" y="5493442"/>
            <a:ext cx="2590476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8031" y="6075634"/>
            <a:ext cx="3809523" cy="29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9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70" y="2169839"/>
            <a:ext cx="10800000" cy="185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57746" y="3011325"/>
            <a:ext cx="1838095" cy="29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6793" y="3040012"/>
            <a:ext cx="1247619" cy="21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67270" y="3604191"/>
            <a:ext cx="3504761" cy="30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76793" y="3604191"/>
            <a:ext cx="3961904" cy="30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169839"/>
            <a:ext cx="10800000" cy="369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1940" y="3640055"/>
            <a:ext cx="1838095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0987" y="3630508"/>
            <a:ext cx="2151317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1940" y="4251054"/>
            <a:ext cx="2133333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90511" y="4241507"/>
            <a:ext cx="1828571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90511" y="4241507"/>
            <a:ext cx="2304761" cy="28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71464" y="4842959"/>
            <a:ext cx="4400000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71464" y="4881147"/>
            <a:ext cx="1266666" cy="22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71464" y="5453958"/>
            <a:ext cx="4295238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80987" y="5453958"/>
            <a:ext cx="4733333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9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8832304" y="3630508"/>
            <a:ext cx="2562968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38</cp:revision>
  <dcterms:created xsi:type="dcterms:W3CDTF">2015-09-16T06:52:00Z</dcterms:created>
  <dcterms:modified xsi:type="dcterms:W3CDTF">2023-07-13T12:46:42Z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