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79" r:id="rId5"/>
    <p:sldId id="378" r:id="rId6"/>
    <p:sldId id="377" r:id="rId7"/>
    <p:sldId id="376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1" d="100"/>
          <a:sy n="61" d="100"/>
        </p:scale>
        <p:origin x="376" y="56"/>
      </p:cViewPr>
      <p:guideLst>
        <p:guide orient="horz" pos="2160"/>
        <p:guide pos="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ABED7-58CD-34D1-8FB6-2B8C904D6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9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242D7-8972-2052-9E92-7F7DF95A47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AD670-3FFB-2B3D-5334-E5CB648EAEB8}"/>
              </a:ext>
            </a:extLst>
          </p:cNvPr>
          <p:cNvSpPr/>
          <p:nvPr/>
        </p:nvSpPr>
        <p:spPr bwMode="auto">
          <a:xfrm>
            <a:off x="1300952" y="3146024"/>
            <a:ext cx="228571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81C619-0A78-42E3-EBB4-DF6FE41568CF}"/>
              </a:ext>
            </a:extLst>
          </p:cNvPr>
          <p:cNvSpPr/>
          <p:nvPr/>
        </p:nvSpPr>
        <p:spPr bwMode="auto">
          <a:xfrm>
            <a:off x="1748571" y="3136488"/>
            <a:ext cx="304761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6678BE-F3EA-2844-FEBA-8B4183777A29}"/>
              </a:ext>
            </a:extLst>
          </p:cNvPr>
          <p:cNvSpPr/>
          <p:nvPr/>
        </p:nvSpPr>
        <p:spPr bwMode="auto">
          <a:xfrm>
            <a:off x="2320000" y="3146024"/>
            <a:ext cx="228571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71472E-1FCA-259B-8CE4-C409FC8B6217}"/>
              </a:ext>
            </a:extLst>
          </p:cNvPr>
          <p:cNvSpPr/>
          <p:nvPr/>
        </p:nvSpPr>
        <p:spPr bwMode="auto">
          <a:xfrm>
            <a:off x="3110476" y="3136488"/>
            <a:ext cx="400000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61544F-ED6B-34D6-8CF2-63F1FD57FD1F}"/>
              </a:ext>
            </a:extLst>
          </p:cNvPr>
          <p:cNvSpPr/>
          <p:nvPr/>
        </p:nvSpPr>
        <p:spPr bwMode="auto">
          <a:xfrm>
            <a:off x="4100952" y="3098348"/>
            <a:ext cx="371428" cy="324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446D4B-5FE1-4C34-C12C-B0EC0C1E50F1}"/>
              </a:ext>
            </a:extLst>
          </p:cNvPr>
          <p:cNvSpPr/>
          <p:nvPr/>
        </p:nvSpPr>
        <p:spPr bwMode="auto">
          <a:xfrm>
            <a:off x="6320000" y="3136488"/>
            <a:ext cx="228571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F9194-382E-4D64-6295-60AE9BEDB1B5}"/>
              </a:ext>
            </a:extLst>
          </p:cNvPr>
          <p:cNvSpPr/>
          <p:nvPr/>
        </p:nvSpPr>
        <p:spPr bwMode="auto">
          <a:xfrm>
            <a:off x="6767619" y="3136488"/>
            <a:ext cx="304761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3A49AA-90A6-E88F-696C-7F6EFE952EF8}"/>
              </a:ext>
            </a:extLst>
          </p:cNvPr>
          <p:cNvSpPr/>
          <p:nvPr/>
        </p:nvSpPr>
        <p:spPr bwMode="auto">
          <a:xfrm>
            <a:off x="7329523" y="3146024"/>
            <a:ext cx="228571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1D6CCC-F3E3-C0A3-1322-D6BBCFAA559F}"/>
              </a:ext>
            </a:extLst>
          </p:cNvPr>
          <p:cNvSpPr/>
          <p:nvPr/>
        </p:nvSpPr>
        <p:spPr bwMode="auto">
          <a:xfrm>
            <a:off x="8129523" y="3146024"/>
            <a:ext cx="390476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23AB3C-BA0A-6693-BAA6-2F4B124E07EA}"/>
              </a:ext>
            </a:extLst>
          </p:cNvPr>
          <p:cNvSpPr/>
          <p:nvPr/>
        </p:nvSpPr>
        <p:spPr bwMode="auto">
          <a:xfrm>
            <a:off x="9120000" y="3098348"/>
            <a:ext cx="380952" cy="324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2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7BC0A-C6FC-B395-611D-8F98551B68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6FB4B-B1A3-ADEC-C7D6-33A02CAD75FD}"/>
              </a:ext>
            </a:extLst>
          </p:cNvPr>
          <p:cNvSpPr/>
          <p:nvPr/>
        </p:nvSpPr>
        <p:spPr bwMode="auto">
          <a:xfrm>
            <a:off x="1672380" y="4007145"/>
            <a:ext cx="1942857" cy="32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0FD1D-0D13-B986-34FA-4EAA382F3368}"/>
              </a:ext>
            </a:extLst>
          </p:cNvPr>
          <p:cNvSpPr/>
          <p:nvPr/>
        </p:nvSpPr>
        <p:spPr bwMode="auto">
          <a:xfrm>
            <a:off x="1681904" y="4665714"/>
            <a:ext cx="2752380" cy="30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3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DA226-41F8-1A59-CF7D-F5D8BCE64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0F251-3A07-E129-3E0A-0E6D3A80451C}"/>
              </a:ext>
            </a:extLst>
          </p:cNvPr>
          <p:cNvSpPr/>
          <p:nvPr/>
        </p:nvSpPr>
        <p:spPr bwMode="auto">
          <a:xfrm>
            <a:off x="1139047" y="3344367"/>
            <a:ext cx="1942857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352006-58AF-209A-B2DB-64E79B51A3FE}"/>
              </a:ext>
            </a:extLst>
          </p:cNvPr>
          <p:cNvSpPr/>
          <p:nvPr/>
        </p:nvSpPr>
        <p:spPr bwMode="auto">
          <a:xfrm>
            <a:off x="1139047" y="4001770"/>
            <a:ext cx="1809523" cy="28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F359F-9D38-6682-BD76-6D7C4DE52D81}"/>
              </a:ext>
            </a:extLst>
          </p:cNvPr>
          <p:cNvSpPr/>
          <p:nvPr/>
        </p:nvSpPr>
        <p:spPr bwMode="auto">
          <a:xfrm>
            <a:off x="1148571" y="4640118"/>
            <a:ext cx="1314285" cy="31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24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81D71-ACE2-810D-DC8D-C037CBBA9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5AE2A9-6A22-675F-238B-ADB9E5287D63}"/>
              </a:ext>
            </a:extLst>
          </p:cNvPr>
          <p:cNvSpPr/>
          <p:nvPr/>
        </p:nvSpPr>
        <p:spPr bwMode="auto">
          <a:xfrm>
            <a:off x="1148571" y="1936369"/>
            <a:ext cx="1761904" cy="315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3121C-F6CC-74D1-0714-498C837D8833}"/>
              </a:ext>
            </a:extLst>
          </p:cNvPr>
          <p:cNvSpPr/>
          <p:nvPr/>
        </p:nvSpPr>
        <p:spPr bwMode="auto">
          <a:xfrm>
            <a:off x="1139047" y="2576100"/>
            <a:ext cx="1933333" cy="324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21F0CE-B851-582C-2DB8-7164A11F4379}"/>
              </a:ext>
            </a:extLst>
          </p:cNvPr>
          <p:cNvSpPr/>
          <p:nvPr/>
        </p:nvSpPr>
        <p:spPr bwMode="auto">
          <a:xfrm>
            <a:off x="1139047" y="3225379"/>
            <a:ext cx="4038095" cy="315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2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4E242-0A9C-A28C-5EA9-430A1B8C0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955F46-C736-C1B7-9D55-C79AA71168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06964"/>
            <a:ext cx="10800000" cy="187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BB4E3-122B-819F-0EA0-E0BBE288BD48}"/>
              </a:ext>
            </a:extLst>
          </p:cNvPr>
          <p:cNvSpPr/>
          <p:nvPr/>
        </p:nvSpPr>
        <p:spPr bwMode="auto">
          <a:xfrm>
            <a:off x="1613162" y="3891642"/>
            <a:ext cx="1942857" cy="296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E9315-7376-179E-B93D-297A77AF312A}"/>
              </a:ext>
            </a:extLst>
          </p:cNvPr>
          <p:cNvSpPr/>
          <p:nvPr/>
        </p:nvSpPr>
        <p:spPr bwMode="auto">
          <a:xfrm>
            <a:off x="1613162" y="4513643"/>
            <a:ext cx="3723809" cy="31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CAA2A-F93A-F3F2-2349-EAAA3B6E7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07267"/>
            <a:ext cx="10800000" cy="263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3C47E-8CFA-107A-0BB6-3D8C5D73BB7E}"/>
              </a:ext>
            </a:extLst>
          </p:cNvPr>
          <p:cNvSpPr/>
          <p:nvPr/>
        </p:nvSpPr>
        <p:spPr bwMode="auto">
          <a:xfrm>
            <a:off x="1613162" y="3985282"/>
            <a:ext cx="1942857" cy="30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29305-534F-8A4D-44E5-E5E046B4F0FE}"/>
              </a:ext>
            </a:extLst>
          </p:cNvPr>
          <p:cNvSpPr/>
          <p:nvPr/>
        </p:nvSpPr>
        <p:spPr bwMode="auto">
          <a:xfrm>
            <a:off x="1632209" y="4634250"/>
            <a:ext cx="2085714" cy="29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CBC8DA-2559-9517-BE6F-F14FD0F2905A}"/>
              </a:ext>
            </a:extLst>
          </p:cNvPr>
          <p:cNvSpPr/>
          <p:nvPr/>
        </p:nvSpPr>
        <p:spPr bwMode="auto">
          <a:xfrm>
            <a:off x="1622686" y="5254586"/>
            <a:ext cx="2752380" cy="314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0B4E242-0A9C-A28C-5EA9-430A1B8C06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30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297C6-A571-71AC-040D-D58ABD7A6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07267"/>
            <a:ext cx="10800000" cy="293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D2E1C-FFD9-A42D-8242-7984F42EBE34}"/>
              </a:ext>
            </a:extLst>
          </p:cNvPr>
          <p:cNvSpPr/>
          <p:nvPr/>
        </p:nvSpPr>
        <p:spPr bwMode="auto">
          <a:xfrm>
            <a:off x="1622686" y="4929880"/>
            <a:ext cx="1784418" cy="312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1D09A3-FDFA-FBE1-EF05-03ECAAD11062}"/>
              </a:ext>
            </a:extLst>
          </p:cNvPr>
          <p:cNvSpPr/>
          <p:nvPr/>
        </p:nvSpPr>
        <p:spPr bwMode="auto">
          <a:xfrm>
            <a:off x="3407104" y="4929880"/>
            <a:ext cx="2387010" cy="312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4318B5-4254-257C-D281-F242535A3808}"/>
              </a:ext>
            </a:extLst>
          </p:cNvPr>
          <p:cNvSpPr/>
          <p:nvPr/>
        </p:nvSpPr>
        <p:spPr bwMode="auto">
          <a:xfrm>
            <a:off x="1622686" y="5578769"/>
            <a:ext cx="3552380" cy="30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B4E242-0A9C-A28C-5EA9-430A1B8C06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692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F0B78-5305-A393-B5AE-FE1DF9F6E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07267"/>
            <a:ext cx="10800000" cy="25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46A74-3A83-0DCF-D11F-10831CD2ED3A}"/>
              </a:ext>
            </a:extLst>
          </p:cNvPr>
          <p:cNvSpPr/>
          <p:nvPr/>
        </p:nvSpPr>
        <p:spPr bwMode="auto">
          <a:xfrm>
            <a:off x="1622687" y="3966849"/>
            <a:ext cx="1737010" cy="31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965E87-896E-B5AB-E7B2-B139F1C874AA}"/>
              </a:ext>
            </a:extLst>
          </p:cNvPr>
          <p:cNvSpPr/>
          <p:nvPr/>
        </p:nvSpPr>
        <p:spPr bwMode="auto">
          <a:xfrm>
            <a:off x="1613162" y="4625862"/>
            <a:ext cx="1942857" cy="30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E194D2-E192-A8DF-655B-4E33CAC91E46}"/>
              </a:ext>
            </a:extLst>
          </p:cNvPr>
          <p:cNvSpPr/>
          <p:nvPr/>
        </p:nvSpPr>
        <p:spPr bwMode="auto">
          <a:xfrm>
            <a:off x="1622686" y="5256222"/>
            <a:ext cx="3714285" cy="30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B4E242-0A9C-A28C-5EA9-430A1B8C06F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946A74-3A83-0DCF-D11F-10831CD2ED3A}"/>
              </a:ext>
            </a:extLst>
          </p:cNvPr>
          <p:cNvSpPr/>
          <p:nvPr/>
        </p:nvSpPr>
        <p:spPr bwMode="auto">
          <a:xfrm>
            <a:off x="3359697" y="3966849"/>
            <a:ext cx="3910608" cy="31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6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423CF-FAF2-DE63-BCFD-771EB19A8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F2D0D-A297-5478-64C0-819F5751B57D}"/>
              </a:ext>
            </a:extLst>
          </p:cNvPr>
          <p:cNvSpPr/>
          <p:nvPr/>
        </p:nvSpPr>
        <p:spPr bwMode="auto">
          <a:xfrm>
            <a:off x="2415238" y="2555335"/>
            <a:ext cx="380952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8925AD-91E4-701D-E00B-A5EDC4DA6DAE}"/>
              </a:ext>
            </a:extLst>
          </p:cNvPr>
          <p:cNvSpPr/>
          <p:nvPr/>
        </p:nvSpPr>
        <p:spPr bwMode="auto">
          <a:xfrm>
            <a:off x="6015238" y="2555335"/>
            <a:ext cx="733333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19C6AF-A496-50B0-9E01-E6F5AE1EB598}"/>
              </a:ext>
            </a:extLst>
          </p:cNvPr>
          <p:cNvSpPr/>
          <p:nvPr/>
        </p:nvSpPr>
        <p:spPr bwMode="auto">
          <a:xfrm>
            <a:off x="8167619" y="2564874"/>
            <a:ext cx="723810" cy="295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DAB543-39F4-07A8-6244-50A480A43B30}"/>
              </a:ext>
            </a:extLst>
          </p:cNvPr>
          <p:cNvSpPr/>
          <p:nvPr/>
        </p:nvSpPr>
        <p:spPr bwMode="auto">
          <a:xfrm>
            <a:off x="2767619" y="3203931"/>
            <a:ext cx="1095238" cy="314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300053-D5B4-2739-F0C8-EF6DF7602A47}"/>
              </a:ext>
            </a:extLst>
          </p:cNvPr>
          <p:cNvSpPr/>
          <p:nvPr/>
        </p:nvSpPr>
        <p:spPr bwMode="auto">
          <a:xfrm>
            <a:off x="5291428" y="3223007"/>
            <a:ext cx="733333" cy="276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A45A6C-C917-3583-354F-C069D90F9C51}"/>
              </a:ext>
            </a:extLst>
          </p:cNvPr>
          <p:cNvSpPr/>
          <p:nvPr/>
        </p:nvSpPr>
        <p:spPr bwMode="auto">
          <a:xfrm>
            <a:off x="8186666" y="3194393"/>
            <a:ext cx="1800000" cy="32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7F0F4E-00C5-CB5A-6905-E414B74D2B69}"/>
              </a:ext>
            </a:extLst>
          </p:cNvPr>
          <p:cNvSpPr/>
          <p:nvPr/>
        </p:nvSpPr>
        <p:spPr bwMode="auto">
          <a:xfrm>
            <a:off x="7796190" y="3890679"/>
            <a:ext cx="390476" cy="2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5089403-D798-9403-F13E-7900682142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751"/>
          <a:stretch/>
        </p:blipFill>
        <p:spPr>
          <a:xfrm>
            <a:off x="1250444" y="4365104"/>
            <a:ext cx="10800000" cy="175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5DAE87-F31A-ADF0-E141-0DF3551CF933}"/>
              </a:ext>
            </a:extLst>
          </p:cNvPr>
          <p:cNvSpPr/>
          <p:nvPr/>
        </p:nvSpPr>
        <p:spPr bwMode="auto">
          <a:xfrm>
            <a:off x="8888539" y="4498541"/>
            <a:ext cx="390476" cy="24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424732-0C26-FC0D-E00A-54588CD61601}"/>
              </a:ext>
            </a:extLst>
          </p:cNvPr>
          <p:cNvSpPr/>
          <p:nvPr/>
        </p:nvSpPr>
        <p:spPr bwMode="auto">
          <a:xfrm>
            <a:off x="3564729" y="5146665"/>
            <a:ext cx="400000" cy="25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B868ED-CFF9-EF80-EB0E-2CF881A81806}"/>
              </a:ext>
            </a:extLst>
          </p:cNvPr>
          <p:cNvSpPr/>
          <p:nvPr/>
        </p:nvSpPr>
        <p:spPr bwMode="auto">
          <a:xfrm>
            <a:off x="3117110" y="5794788"/>
            <a:ext cx="228571" cy="25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B4DAA3-92EB-F177-8D42-0B066766EBD2}"/>
              </a:ext>
            </a:extLst>
          </p:cNvPr>
          <p:cNvSpPr/>
          <p:nvPr/>
        </p:nvSpPr>
        <p:spPr bwMode="auto">
          <a:xfrm>
            <a:off x="4374253" y="5794788"/>
            <a:ext cx="228571" cy="247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839CDB-5D91-CF39-682B-061E14E0D7EE}"/>
              </a:ext>
            </a:extLst>
          </p:cNvPr>
          <p:cNvSpPr/>
          <p:nvPr/>
        </p:nvSpPr>
        <p:spPr bwMode="auto">
          <a:xfrm>
            <a:off x="9231396" y="5794788"/>
            <a:ext cx="228571" cy="25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5F32D0-1FA7-E822-1439-A5574B22C03D}"/>
              </a:ext>
            </a:extLst>
          </p:cNvPr>
          <p:cNvSpPr/>
          <p:nvPr/>
        </p:nvSpPr>
        <p:spPr bwMode="auto">
          <a:xfrm>
            <a:off x="10498063" y="5794788"/>
            <a:ext cx="219047" cy="257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28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89403-D798-9403-F13E-7900682142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5"/>
          <a:stretch/>
        </p:blipFill>
        <p:spPr>
          <a:xfrm>
            <a:off x="720000" y="1124744"/>
            <a:ext cx="10800000" cy="217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4B1454-66C3-9F5C-D695-D44D3EA1A340}"/>
              </a:ext>
            </a:extLst>
          </p:cNvPr>
          <p:cNvSpPr/>
          <p:nvPr/>
        </p:nvSpPr>
        <p:spPr bwMode="auto">
          <a:xfrm>
            <a:off x="2043809" y="2132856"/>
            <a:ext cx="323809" cy="12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06785" y="2765688"/>
            <a:ext cx="36083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C4B1454-66C3-9F5C-D695-D44D3EA1A340}"/>
              </a:ext>
            </a:extLst>
          </p:cNvPr>
          <p:cNvSpPr/>
          <p:nvPr/>
        </p:nvSpPr>
        <p:spPr bwMode="auto">
          <a:xfrm>
            <a:off x="5522236" y="2884298"/>
            <a:ext cx="323809" cy="12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03723" y="2028001"/>
            <a:ext cx="36083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931759" y="2028392"/>
            <a:ext cx="360833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C4B1454-66C3-9F5C-D695-D44D3EA1A340}"/>
              </a:ext>
            </a:extLst>
          </p:cNvPr>
          <p:cNvSpPr/>
          <p:nvPr/>
        </p:nvSpPr>
        <p:spPr bwMode="auto">
          <a:xfrm>
            <a:off x="8958227" y="2884298"/>
            <a:ext cx="323809" cy="122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8196B8C0-D37C-29D8-E69A-51E2454B60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4113"/>
            <a:ext cx="10800000" cy="268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B115FF-C628-22C4-E869-4363FA80BFDC}"/>
              </a:ext>
            </a:extLst>
          </p:cNvPr>
          <p:cNvSpPr/>
          <p:nvPr/>
        </p:nvSpPr>
        <p:spPr bwMode="auto">
          <a:xfrm>
            <a:off x="1500952" y="4803441"/>
            <a:ext cx="1485714" cy="26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F78A671-EBCE-2ADA-73A0-6F43E488D400}"/>
              </a:ext>
            </a:extLst>
          </p:cNvPr>
          <p:cNvSpPr/>
          <p:nvPr/>
        </p:nvSpPr>
        <p:spPr bwMode="auto">
          <a:xfrm>
            <a:off x="4958095" y="4803441"/>
            <a:ext cx="1485714" cy="26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B3BA4AD-74E4-56E4-32F8-04CC24AEC53A}"/>
              </a:ext>
            </a:extLst>
          </p:cNvPr>
          <p:cNvSpPr/>
          <p:nvPr/>
        </p:nvSpPr>
        <p:spPr bwMode="auto">
          <a:xfrm>
            <a:off x="8424761" y="4803441"/>
            <a:ext cx="1476190" cy="26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321D69-0954-5C01-9E24-FEB14228A92E}"/>
              </a:ext>
            </a:extLst>
          </p:cNvPr>
          <p:cNvSpPr/>
          <p:nvPr/>
        </p:nvSpPr>
        <p:spPr bwMode="auto">
          <a:xfrm>
            <a:off x="1500952" y="5462381"/>
            <a:ext cx="1485714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59B5840-738C-A50B-4CDA-C52EADF67F2C}"/>
              </a:ext>
            </a:extLst>
          </p:cNvPr>
          <p:cNvSpPr/>
          <p:nvPr/>
        </p:nvSpPr>
        <p:spPr bwMode="auto">
          <a:xfrm>
            <a:off x="4958095" y="5462381"/>
            <a:ext cx="1485714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07EB347-FA72-3078-B146-BC91A62911A3}"/>
              </a:ext>
            </a:extLst>
          </p:cNvPr>
          <p:cNvSpPr/>
          <p:nvPr/>
        </p:nvSpPr>
        <p:spPr bwMode="auto">
          <a:xfrm>
            <a:off x="8424761" y="5462381"/>
            <a:ext cx="1476190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1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B226A-F845-A92A-58CA-227EAEDF4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7ABF6-E18A-8F8C-2EAA-9CEF21CAD4E8}"/>
              </a:ext>
            </a:extLst>
          </p:cNvPr>
          <p:cNvSpPr/>
          <p:nvPr/>
        </p:nvSpPr>
        <p:spPr bwMode="auto">
          <a:xfrm>
            <a:off x="4377142" y="1744389"/>
            <a:ext cx="400000" cy="247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491E84-885E-9D23-75E4-4404CF4B52B9}"/>
              </a:ext>
            </a:extLst>
          </p:cNvPr>
          <p:cNvSpPr/>
          <p:nvPr/>
        </p:nvSpPr>
        <p:spPr bwMode="auto">
          <a:xfrm>
            <a:off x="6177142" y="1744389"/>
            <a:ext cx="409523" cy="247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EF9A2-077A-F10F-8A11-4F058383A9DD}"/>
              </a:ext>
            </a:extLst>
          </p:cNvPr>
          <p:cNvSpPr/>
          <p:nvPr/>
        </p:nvSpPr>
        <p:spPr bwMode="auto">
          <a:xfrm>
            <a:off x="7986666" y="1744389"/>
            <a:ext cx="400000" cy="247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A8B8CE-DA8D-4CE2-7C3A-F371A53B1A9D}"/>
              </a:ext>
            </a:extLst>
          </p:cNvPr>
          <p:cNvSpPr/>
          <p:nvPr/>
        </p:nvSpPr>
        <p:spPr bwMode="auto">
          <a:xfrm>
            <a:off x="3662857" y="2276872"/>
            <a:ext cx="488927" cy="3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2B9E00-6A8E-1E53-A1A7-4BCB8B57F581}"/>
              </a:ext>
            </a:extLst>
          </p:cNvPr>
          <p:cNvSpPr/>
          <p:nvPr/>
        </p:nvSpPr>
        <p:spPr bwMode="auto">
          <a:xfrm>
            <a:off x="6177142" y="2276872"/>
            <a:ext cx="409523" cy="3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BC11CF-2458-DD0E-0327-0A7358235A26}"/>
              </a:ext>
            </a:extLst>
          </p:cNvPr>
          <p:cNvSpPr/>
          <p:nvPr/>
        </p:nvSpPr>
        <p:spPr bwMode="auto">
          <a:xfrm>
            <a:off x="7996190" y="2276872"/>
            <a:ext cx="476074" cy="3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1B17B7-5E3A-771E-C15E-3A9682831B6D}"/>
              </a:ext>
            </a:extLst>
          </p:cNvPr>
          <p:cNvSpPr/>
          <p:nvPr/>
        </p:nvSpPr>
        <p:spPr bwMode="auto">
          <a:xfrm>
            <a:off x="2396190" y="4347627"/>
            <a:ext cx="228571" cy="247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978E55-30C6-A17C-0208-E1BDD41265DE}"/>
              </a:ext>
            </a:extLst>
          </p:cNvPr>
          <p:cNvSpPr/>
          <p:nvPr/>
        </p:nvSpPr>
        <p:spPr bwMode="auto">
          <a:xfrm>
            <a:off x="7081904" y="4347627"/>
            <a:ext cx="219047" cy="25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3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63BC7-6140-B389-F805-504094205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B2AC5-1958-9F0C-EC86-66647EDA9961}"/>
              </a:ext>
            </a:extLst>
          </p:cNvPr>
          <p:cNvSpPr/>
          <p:nvPr/>
        </p:nvSpPr>
        <p:spPr bwMode="auto">
          <a:xfrm>
            <a:off x="10548571" y="1915950"/>
            <a:ext cx="304761" cy="257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FBFF0-42FC-DFFA-AC48-436F13502B6C}"/>
              </a:ext>
            </a:extLst>
          </p:cNvPr>
          <p:cNvSpPr/>
          <p:nvPr/>
        </p:nvSpPr>
        <p:spPr bwMode="auto">
          <a:xfrm>
            <a:off x="10500952" y="2564320"/>
            <a:ext cx="352380" cy="33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E1531-1BA0-1A69-DD13-4EF0A4B4C3E8}"/>
              </a:ext>
            </a:extLst>
          </p:cNvPr>
          <p:cNvSpPr/>
          <p:nvPr/>
        </p:nvSpPr>
        <p:spPr bwMode="auto">
          <a:xfrm>
            <a:off x="10548571" y="3288968"/>
            <a:ext cx="304761" cy="24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30C9B1-0113-35BD-F7C9-15E836E822C8}"/>
              </a:ext>
            </a:extLst>
          </p:cNvPr>
          <p:cNvSpPr/>
          <p:nvPr/>
        </p:nvSpPr>
        <p:spPr bwMode="auto">
          <a:xfrm>
            <a:off x="10500952" y="3937338"/>
            <a:ext cx="352380" cy="33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AA31DD-90E8-9F05-90E7-FD79623F9D68}"/>
              </a:ext>
            </a:extLst>
          </p:cNvPr>
          <p:cNvSpPr/>
          <p:nvPr/>
        </p:nvSpPr>
        <p:spPr bwMode="auto">
          <a:xfrm>
            <a:off x="10500952" y="4614312"/>
            <a:ext cx="352380" cy="33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0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A71C9-8C84-9C99-1D0C-18678C685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DEAF1E-9FE2-3ED3-9750-8AF65BE5934D}"/>
              </a:ext>
            </a:extLst>
          </p:cNvPr>
          <p:cNvSpPr/>
          <p:nvPr/>
        </p:nvSpPr>
        <p:spPr bwMode="auto">
          <a:xfrm>
            <a:off x="4910476" y="1896921"/>
            <a:ext cx="400000" cy="343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5614A-56D1-53BF-0932-7E6114307883}"/>
              </a:ext>
            </a:extLst>
          </p:cNvPr>
          <p:cNvSpPr/>
          <p:nvPr/>
        </p:nvSpPr>
        <p:spPr bwMode="auto">
          <a:xfrm>
            <a:off x="7796190" y="3270001"/>
            <a:ext cx="400000" cy="343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90E70-8CFA-E2A9-F87C-9A1036F87A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9AA34-5573-1253-C84B-21A6A91D1361}"/>
              </a:ext>
            </a:extLst>
          </p:cNvPr>
          <p:cNvSpPr/>
          <p:nvPr/>
        </p:nvSpPr>
        <p:spPr bwMode="auto">
          <a:xfrm>
            <a:off x="8167619" y="1172435"/>
            <a:ext cx="400001" cy="34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CA527-661B-D1E5-580B-452962D62C0A}"/>
              </a:ext>
            </a:extLst>
          </p:cNvPr>
          <p:cNvSpPr/>
          <p:nvPr/>
        </p:nvSpPr>
        <p:spPr bwMode="auto">
          <a:xfrm>
            <a:off x="7986666" y="2537305"/>
            <a:ext cx="400000" cy="34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2FF9C1F-624D-E89C-22BC-3E96DFFB99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0692"/>
            <a:ext cx="10800000" cy="256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94C2C3-33CE-5CCF-FE27-494E89724F71}"/>
              </a:ext>
            </a:extLst>
          </p:cNvPr>
          <p:cNvSpPr/>
          <p:nvPr/>
        </p:nvSpPr>
        <p:spPr bwMode="auto">
          <a:xfrm>
            <a:off x="6539047" y="4076475"/>
            <a:ext cx="400001" cy="34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6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EEB20-0679-B8CE-C37B-D2A4B895F5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B8317-8437-9634-F3FF-8F1EAC549A38}"/>
              </a:ext>
            </a:extLst>
          </p:cNvPr>
          <p:cNvSpPr/>
          <p:nvPr/>
        </p:nvSpPr>
        <p:spPr bwMode="auto">
          <a:xfrm>
            <a:off x="2291428" y="1972463"/>
            <a:ext cx="390476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6F1031-8FEF-1EA0-6589-579B62325623}"/>
              </a:ext>
            </a:extLst>
          </p:cNvPr>
          <p:cNvSpPr/>
          <p:nvPr/>
        </p:nvSpPr>
        <p:spPr bwMode="auto">
          <a:xfrm>
            <a:off x="4805714" y="1972463"/>
            <a:ext cx="409523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029A2-48A0-445C-43CF-4E901BADE021}"/>
              </a:ext>
            </a:extLst>
          </p:cNvPr>
          <p:cNvSpPr/>
          <p:nvPr/>
        </p:nvSpPr>
        <p:spPr bwMode="auto">
          <a:xfrm>
            <a:off x="7320000" y="1972463"/>
            <a:ext cx="419047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2F8C23-EB45-458A-EB94-167CE68638CA}"/>
              </a:ext>
            </a:extLst>
          </p:cNvPr>
          <p:cNvSpPr/>
          <p:nvPr/>
        </p:nvSpPr>
        <p:spPr bwMode="auto">
          <a:xfrm>
            <a:off x="9862857" y="1972463"/>
            <a:ext cx="390476" cy="2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45F926-4163-3301-9F31-8A9B2B0380C4}"/>
              </a:ext>
            </a:extLst>
          </p:cNvPr>
          <p:cNvSpPr/>
          <p:nvPr/>
        </p:nvSpPr>
        <p:spPr bwMode="auto">
          <a:xfrm>
            <a:off x="2300952" y="2658494"/>
            <a:ext cx="390476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DEF9A5-85AD-CBA3-A4E1-02A123E37E30}"/>
              </a:ext>
            </a:extLst>
          </p:cNvPr>
          <p:cNvSpPr/>
          <p:nvPr/>
        </p:nvSpPr>
        <p:spPr bwMode="auto">
          <a:xfrm>
            <a:off x="4824761" y="2658494"/>
            <a:ext cx="390476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45F316-9D4F-B95E-D90B-44CC2C4BF4CF}"/>
              </a:ext>
            </a:extLst>
          </p:cNvPr>
          <p:cNvSpPr/>
          <p:nvPr/>
        </p:nvSpPr>
        <p:spPr bwMode="auto">
          <a:xfrm>
            <a:off x="7339047" y="2658494"/>
            <a:ext cx="390477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3813B4-51AB-3568-2A75-5183903C2D94}"/>
              </a:ext>
            </a:extLst>
          </p:cNvPr>
          <p:cNvSpPr/>
          <p:nvPr/>
        </p:nvSpPr>
        <p:spPr bwMode="auto">
          <a:xfrm>
            <a:off x="9843809" y="2658494"/>
            <a:ext cx="228572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07E1CE-CD3B-28D1-E0FF-E3472C679956}"/>
              </a:ext>
            </a:extLst>
          </p:cNvPr>
          <p:cNvSpPr/>
          <p:nvPr/>
        </p:nvSpPr>
        <p:spPr bwMode="auto">
          <a:xfrm>
            <a:off x="2291428" y="3344526"/>
            <a:ext cx="400000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572907-8C64-57C7-8DCF-7C489770B2FD}"/>
              </a:ext>
            </a:extLst>
          </p:cNvPr>
          <p:cNvSpPr/>
          <p:nvPr/>
        </p:nvSpPr>
        <p:spPr bwMode="auto">
          <a:xfrm>
            <a:off x="4824761" y="3344526"/>
            <a:ext cx="390476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78A75C-6AD0-F9E9-40CA-0B3CAB232204}"/>
              </a:ext>
            </a:extLst>
          </p:cNvPr>
          <p:cNvSpPr/>
          <p:nvPr/>
        </p:nvSpPr>
        <p:spPr bwMode="auto">
          <a:xfrm>
            <a:off x="7320000" y="3344526"/>
            <a:ext cx="409523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BAAECE-34E4-EE45-B8B1-7FFFD102BF66}"/>
              </a:ext>
            </a:extLst>
          </p:cNvPr>
          <p:cNvSpPr/>
          <p:nvPr/>
        </p:nvSpPr>
        <p:spPr bwMode="auto">
          <a:xfrm>
            <a:off x="9843809" y="3344526"/>
            <a:ext cx="409523" cy="24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5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1DB29-3286-DCED-0048-6D384DFEBB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62B65-50D8-667F-DDAA-26EA6084C242}"/>
              </a:ext>
            </a:extLst>
          </p:cNvPr>
          <p:cNvSpPr/>
          <p:nvPr/>
        </p:nvSpPr>
        <p:spPr bwMode="auto">
          <a:xfrm>
            <a:off x="1843809" y="4212163"/>
            <a:ext cx="228571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569E8-CF53-C516-07B9-4EBA0DD1A1EC}"/>
              </a:ext>
            </a:extLst>
          </p:cNvPr>
          <p:cNvSpPr/>
          <p:nvPr/>
        </p:nvSpPr>
        <p:spPr bwMode="auto">
          <a:xfrm>
            <a:off x="2291428" y="4212163"/>
            <a:ext cx="30476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215A62-498E-AB3E-B950-52E6E862F8A9}"/>
              </a:ext>
            </a:extLst>
          </p:cNvPr>
          <p:cNvSpPr/>
          <p:nvPr/>
        </p:nvSpPr>
        <p:spPr bwMode="auto">
          <a:xfrm>
            <a:off x="2853333" y="4212163"/>
            <a:ext cx="228571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86D278-1A48-4E40-9FAB-42D9366DBBAD}"/>
              </a:ext>
            </a:extLst>
          </p:cNvPr>
          <p:cNvSpPr/>
          <p:nvPr/>
        </p:nvSpPr>
        <p:spPr bwMode="auto">
          <a:xfrm>
            <a:off x="3739047" y="4212163"/>
            <a:ext cx="219047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FD4D48-3D33-EE86-513D-EC56E010A084}"/>
              </a:ext>
            </a:extLst>
          </p:cNvPr>
          <p:cNvSpPr/>
          <p:nvPr/>
        </p:nvSpPr>
        <p:spPr bwMode="auto">
          <a:xfrm>
            <a:off x="4634285" y="4174043"/>
            <a:ext cx="380952" cy="3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4FA7FE-F007-F65C-8710-743423290753}"/>
              </a:ext>
            </a:extLst>
          </p:cNvPr>
          <p:cNvSpPr/>
          <p:nvPr/>
        </p:nvSpPr>
        <p:spPr bwMode="auto">
          <a:xfrm>
            <a:off x="6862857" y="4221693"/>
            <a:ext cx="228571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0CF6A-F826-F319-3C91-86DB8C66440D}"/>
              </a:ext>
            </a:extLst>
          </p:cNvPr>
          <p:cNvSpPr/>
          <p:nvPr/>
        </p:nvSpPr>
        <p:spPr bwMode="auto">
          <a:xfrm>
            <a:off x="7310476" y="4212163"/>
            <a:ext cx="304762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D0FC01-3817-D051-0A86-584DCD86F290}"/>
              </a:ext>
            </a:extLst>
          </p:cNvPr>
          <p:cNvSpPr/>
          <p:nvPr/>
        </p:nvSpPr>
        <p:spPr bwMode="auto">
          <a:xfrm>
            <a:off x="7862857" y="4212163"/>
            <a:ext cx="228572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39DBDB-5E27-0C37-8E40-6DFE75EE7603}"/>
              </a:ext>
            </a:extLst>
          </p:cNvPr>
          <p:cNvSpPr/>
          <p:nvPr/>
        </p:nvSpPr>
        <p:spPr bwMode="auto">
          <a:xfrm>
            <a:off x="8672380" y="4212163"/>
            <a:ext cx="390476" cy="25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E9B415-DBE6-D264-7121-E6A86868BF82}"/>
              </a:ext>
            </a:extLst>
          </p:cNvPr>
          <p:cNvSpPr/>
          <p:nvPr/>
        </p:nvSpPr>
        <p:spPr bwMode="auto">
          <a:xfrm>
            <a:off x="9653333" y="4174043"/>
            <a:ext cx="380952" cy="3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1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2023-07-09T13:12:59Z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