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0" r:id="rId3"/>
    <p:sldId id="369" r:id="rId4"/>
    <p:sldId id="366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3975FA-E422-DF85-BE05-657092BBDB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/>
        </p:blipFill>
        <p:spPr>
          <a:xfrm>
            <a:off x="3143672" y="3140968"/>
            <a:ext cx="5682004" cy="1106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DB9CA-5665-13FE-76AA-23DA31A46C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8A39B4-72B0-D700-24E4-03DE4671D4C5}"/>
              </a:ext>
            </a:extLst>
          </p:cNvPr>
          <p:cNvSpPr/>
          <p:nvPr/>
        </p:nvSpPr>
        <p:spPr bwMode="auto">
          <a:xfrm>
            <a:off x="9720000" y="3001521"/>
            <a:ext cx="590476" cy="295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38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16263-AC0A-3B3E-2CCD-184B2D6287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6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3170439-A215-21D5-AE06-DCBFDF4FB3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138222"/>
            <a:ext cx="10800000" cy="126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642B10-A145-F56C-3EFD-F208D0D94CA6}"/>
              </a:ext>
            </a:extLst>
          </p:cNvPr>
          <p:cNvSpPr/>
          <p:nvPr/>
        </p:nvSpPr>
        <p:spPr bwMode="auto">
          <a:xfrm>
            <a:off x="5595273" y="3272277"/>
            <a:ext cx="1790476" cy="306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55926F-5BFA-04BA-8A7A-B0DDED368A45}"/>
              </a:ext>
            </a:extLst>
          </p:cNvPr>
          <p:cNvSpPr/>
          <p:nvPr/>
        </p:nvSpPr>
        <p:spPr bwMode="auto">
          <a:xfrm>
            <a:off x="5595273" y="3913830"/>
            <a:ext cx="1790476" cy="315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A97329B-AFA2-1271-924B-DDC6331EF97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399918"/>
            <a:ext cx="10800000" cy="128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9DCD2F-56DD-EBB3-3481-7ED74F1F1D31}"/>
              </a:ext>
            </a:extLst>
          </p:cNvPr>
          <p:cNvSpPr/>
          <p:nvPr/>
        </p:nvSpPr>
        <p:spPr bwMode="auto">
          <a:xfrm>
            <a:off x="2023844" y="5200897"/>
            <a:ext cx="8152380" cy="31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6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3E0FB-DDA6-4890-6B68-4CFEAD7DD1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E5BAFE4-897F-1B1F-D749-7EE780CC91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3706029"/>
            <a:ext cx="10800000" cy="1368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1DBCB6-72CE-AEF9-11A0-A4661A2D59C2}"/>
              </a:ext>
            </a:extLst>
          </p:cNvPr>
          <p:cNvSpPr/>
          <p:nvPr/>
        </p:nvSpPr>
        <p:spPr bwMode="auto">
          <a:xfrm>
            <a:off x="4334857" y="3954930"/>
            <a:ext cx="390476" cy="239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0671AE-B7FC-4A8D-CC65-3A752DCF6289}"/>
              </a:ext>
            </a:extLst>
          </p:cNvPr>
          <p:cNvSpPr/>
          <p:nvPr/>
        </p:nvSpPr>
        <p:spPr bwMode="auto">
          <a:xfrm>
            <a:off x="6887238" y="3954930"/>
            <a:ext cx="390476" cy="239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BE4962-5BBF-2A1D-B0C9-A442557DE138}"/>
              </a:ext>
            </a:extLst>
          </p:cNvPr>
          <p:cNvSpPr/>
          <p:nvPr/>
        </p:nvSpPr>
        <p:spPr bwMode="auto">
          <a:xfrm>
            <a:off x="2306285" y="4558038"/>
            <a:ext cx="676190" cy="296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32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C7E1F4-7A45-FBEF-33FF-7B10C5BFE4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3710221"/>
            <a:ext cx="10800000" cy="2384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E63435-3FD8-A044-9BF5-34C63CBCD4E2}"/>
              </a:ext>
            </a:extLst>
          </p:cNvPr>
          <p:cNvSpPr/>
          <p:nvPr/>
        </p:nvSpPr>
        <p:spPr bwMode="auto">
          <a:xfrm>
            <a:off x="1792000" y="4482640"/>
            <a:ext cx="5152380" cy="295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3D84DB-1C65-9D92-C693-A1C60F969357}"/>
              </a:ext>
            </a:extLst>
          </p:cNvPr>
          <p:cNvSpPr/>
          <p:nvPr/>
        </p:nvSpPr>
        <p:spPr bwMode="auto">
          <a:xfrm>
            <a:off x="1782476" y="5083411"/>
            <a:ext cx="2133333" cy="305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80069F-1564-D046-0872-4C602854B4A2}"/>
              </a:ext>
            </a:extLst>
          </p:cNvPr>
          <p:cNvSpPr/>
          <p:nvPr/>
        </p:nvSpPr>
        <p:spPr bwMode="auto">
          <a:xfrm>
            <a:off x="1792000" y="5693718"/>
            <a:ext cx="3514285" cy="295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1E3E0FB-DDA6-4890-6B68-4CFEAD7DD1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832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2023-07-10T07:17:55Z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