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sldIdLst>
    <p:sldId id="363" r:id="rId2"/>
    <p:sldId id="385" r:id="rId3"/>
    <p:sldId id="384" r:id="rId4"/>
    <p:sldId id="383" r:id="rId5"/>
    <p:sldId id="382" r:id="rId6"/>
    <p:sldId id="380" r:id="rId7"/>
    <p:sldId id="379" r:id="rId8"/>
    <p:sldId id="377" r:id="rId9"/>
    <p:sldId id="375" r:id="rId10"/>
    <p:sldId id="373" r:id="rId11"/>
    <p:sldId id="372" r:id="rId12"/>
    <p:sldId id="371" r:id="rId13"/>
    <p:sldId id="369" r:id="rId14"/>
    <p:sldId id="368" r:id="rId15"/>
    <p:sldId id="367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376" y="56"/>
      </p:cViewPr>
      <p:guideLst>
        <p:guide orient="horz" pos="2160"/>
        <p:guide pos="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65DE2-1B7E-48A7-B714-ECDCFD42CD59}" type="datetimeFigureOut">
              <a:rPr lang="zh-CN" altLang="en-US" smtClean="0"/>
              <a:t>2023/7/9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D7E127-5926-4951-920C-90A2762D2D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539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7E127-5926-4951-920C-90A2762D2D8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645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D3B37-FF30-0E1F-7DEF-33184BFFC0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2740"/>
            <a:ext cx="10800000" cy="231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F0281-3502-3F41-123F-602FB2DAAC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5E61C0-D3B3-DB94-BFE5-9504E6182B27}"/>
              </a:ext>
            </a:extLst>
          </p:cNvPr>
          <p:cNvSpPr/>
          <p:nvPr/>
        </p:nvSpPr>
        <p:spPr bwMode="auto">
          <a:xfrm>
            <a:off x="2739047" y="2652201"/>
            <a:ext cx="400000" cy="2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62DF72-42EB-FEBE-7106-9844E7B63171}"/>
              </a:ext>
            </a:extLst>
          </p:cNvPr>
          <p:cNvSpPr/>
          <p:nvPr/>
        </p:nvSpPr>
        <p:spPr bwMode="auto">
          <a:xfrm>
            <a:off x="5253333" y="2652201"/>
            <a:ext cx="409523" cy="2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EA2838-C3BD-1C49-7426-92DE64D82D41}"/>
              </a:ext>
            </a:extLst>
          </p:cNvPr>
          <p:cNvSpPr/>
          <p:nvPr/>
        </p:nvSpPr>
        <p:spPr bwMode="auto">
          <a:xfrm>
            <a:off x="7948571" y="2652201"/>
            <a:ext cx="419047" cy="2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9528CE-74E9-F36D-9078-EAF343D95C72}"/>
              </a:ext>
            </a:extLst>
          </p:cNvPr>
          <p:cNvSpPr/>
          <p:nvPr/>
        </p:nvSpPr>
        <p:spPr bwMode="auto">
          <a:xfrm>
            <a:off x="10653333" y="2652201"/>
            <a:ext cx="409523" cy="2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12D3AF-2E68-F0BA-8272-82484FEFE848}"/>
              </a:ext>
            </a:extLst>
          </p:cNvPr>
          <p:cNvSpPr/>
          <p:nvPr/>
        </p:nvSpPr>
        <p:spPr bwMode="auto">
          <a:xfrm>
            <a:off x="2920000" y="3349103"/>
            <a:ext cx="219047" cy="25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8CEAB2-315C-9024-33D0-3879D8EEB1D3}"/>
              </a:ext>
            </a:extLst>
          </p:cNvPr>
          <p:cNvSpPr/>
          <p:nvPr/>
        </p:nvSpPr>
        <p:spPr bwMode="auto">
          <a:xfrm>
            <a:off x="5434285" y="3349103"/>
            <a:ext cx="228571" cy="2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E965C6-F721-3DD6-CC63-AD9B4ABF32DD}"/>
              </a:ext>
            </a:extLst>
          </p:cNvPr>
          <p:cNvSpPr/>
          <p:nvPr/>
        </p:nvSpPr>
        <p:spPr bwMode="auto">
          <a:xfrm>
            <a:off x="7958095" y="3349103"/>
            <a:ext cx="228571" cy="25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785046-224A-771D-2423-1AAA0649DF15}"/>
              </a:ext>
            </a:extLst>
          </p:cNvPr>
          <p:cNvSpPr/>
          <p:nvPr/>
        </p:nvSpPr>
        <p:spPr bwMode="auto">
          <a:xfrm>
            <a:off x="10653333" y="3349103"/>
            <a:ext cx="228571" cy="25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391B32-03E2-814E-DCBA-AD78C766347D}"/>
              </a:ext>
            </a:extLst>
          </p:cNvPr>
          <p:cNvSpPr/>
          <p:nvPr/>
        </p:nvSpPr>
        <p:spPr bwMode="auto">
          <a:xfrm>
            <a:off x="2910476" y="4055551"/>
            <a:ext cx="419047" cy="2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02A76DE-76CC-4221-0FA9-E14DC3DEF8AF}"/>
              </a:ext>
            </a:extLst>
          </p:cNvPr>
          <p:cNvSpPr/>
          <p:nvPr/>
        </p:nvSpPr>
        <p:spPr bwMode="auto">
          <a:xfrm>
            <a:off x="5434285" y="4055551"/>
            <a:ext cx="228571" cy="2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B6E478-6271-02F8-0917-DC71D0815A20}"/>
              </a:ext>
            </a:extLst>
          </p:cNvPr>
          <p:cNvSpPr/>
          <p:nvPr/>
        </p:nvSpPr>
        <p:spPr bwMode="auto">
          <a:xfrm>
            <a:off x="7777142" y="4055551"/>
            <a:ext cx="409523" cy="2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FD8327-1383-43EC-3F9A-19B0B594556E}"/>
              </a:ext>
            </a:extLst>
          </p:cNvPr>
          <p:cNvSpPr/>
          <p:nvPr/>
        </p:nvSpPr>
        <p:spPr bwMode="auto">
          <a:xfrm>
            <a:off x="10653333" y="4055551"/>
            <a:ext cx="228571" cy="2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32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BAE674-87B9-609D-E47B-5AA68535B8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867B3E-806E-911C-D3DF-DAAD438E3372}"/>
              </a:ext>
            </a:extLst>
          </p:cNvPr>
          <p:cNvSpPr/>
          <p:nvPr/>
        </p:nvSpPr>
        <p:spPr bwMode="auto">
          <a:xfrm>
            <a:off x="2977142" y="1982013"/>
            <a:ext cx="733333" cy="25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2D6A74-4E94-B6A6-EA92-DF8EAEAC6006}"/>
              </a:ext>
            </a:extLst>
          </p:cNvPr>
          <p:cNvSpPr/>
          <p:nvPr/>
        </p:nvSpPr>
        <p:spPr bwMode="auto">
          <a:xfrm>
            <a:off x="6396190" y="1982013"/>
            <a:ext cx="723809" cy="257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80AEE1-3F66-57BB-5F1A-23BC546D6386}"/>
              </a:ext>
            </a:extLst>
          </p:cNvPr>
          <p:cNvSpPr/>
          <p:nvPr/>
        </p:nvSpPr>
        <p:spPr bwMode="auto">
          <a:xfrm>
            <a:off x="9815238" y="1982013"/>
            <a:ext cx="733333" cy="24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568585-A90A-D282-17B6-E7D41BE94E15}"/>
              </a:ext>
            </a:extLst>
          </p:cNvPr>
          <p:cNvSpPr/>
          <p:nvPr/>
        </p:nvSpPr>
        <p:spPr bwMode="auto">
          <a:xfrm>
            <a:off x="1118471" y="2492896"/>
            <a:ext cx="1239623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571444-DA0B-7B20-E8AB-392A053D522B}"/>
              </a:ext>
            </a:extLst>
          </p:cNvPr>
          <p:cNvSpPr/>
          <p:nvPr/>
        </p:nvSpPr>
        <p:spPr bwMode="auto">
          <a:xfrm>
            <a:off x="2480376" y="2715702"/>
            <a:ext cx="1436380" cy="1145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64ED54-B28D-3147-7AC4-68C58FFC3637}"/>
              </a:ext>
            </a:extLst>
          </p:cNvPr>
          <p:cNvSpPr/>
          <p:nvPr/>
        </p:nvSpPr>
        <p:spPr bwMode="auto">
          <a:xfrm>
            <a:off x="4537519" y="2725231"/>
            <a:ext cx="1239623" cy="1099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B6A11B4-167E-D4A3-C503-851EE1792B17}"/>
              </a:ext>
            </a:extLst>
          </p:cNvPr>
          <p:cNvSpPr/>
          <p:nvPr/>
        </p:nvSpPr>
        <p:spPr bwMode="auto">
          <a:xfrm>
            <a:off x="6105705" y="2715702"/>
            <a:ext cx="1185722" cy="1145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B6429AB-9AD9-4977-70A8-DF722C470E4C}"/>
              </a:ext>
            </a:extLst>
          </p:cNvPr>
          <p:cNvSpPr/>
          <p:nvPr/>
        </p:nvSpPr>
        <p:spPr bwMode="auto">
          <a:xfrm>
            <a:off x="7956566" y="2511337"/>
            <a:ext cx="1239623" cy="1313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14FF363-445D-6E46-A4EC-D856BB1F8E1B}"/>
              </a:ext>
            </a:extLst>
          </p:cNvPr>
          <p:cNvSpPr/>
          <p:nvPr/>
        </p:nvSpPr>
        <p:spPr bwMode="auto">
          <a:xfrm>
            <a:off x="9480376" y="2492896"/>
            <a:ext cx="1239623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23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2" grpId="0" animBg="1"/>
      <p:bldP spid="14" grpId="0" animBg="1"/>
      <p:bldP spid="16" grpId="0" animBg="1"/>
      <p:bldP spid="18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B6E92-2999-D940-C5BB-2C8FD5B5F9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8F8327-1201-6C90-9A02-EDEF90FD9C7C}"/>
              </a:ext>
            </a:extLst>
          </p:cNvPr>
          <p:cNvSpPr/>
          <p:nvPr/>
        </p:nvSpPr>
        <p:spPr bwMode="auto">
          <a:xfrm>
            <a:off x="2043809" y="2612274"/>
            <a:ext cx="200000" cy="219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11A845-D0F8-59F0-3B58-4A1EE2C00DC8}"/>
              </a:ext>
            </a:extLst>
          </p:cNvPr>
          <p:cNvSpPr/>
          <p:nvPr/>
        </p:nvSpPr>
        <p:spPr bwMode="auto">
          <a:xfrm>
            <a:off x="3910476" y="2612274"/>
            <a:ext cx="200000" cy="219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353838-4C69-ADA3-B9D8-5EBAA2F7E53D}"/>
              </a:ext>
            </a:extLst>
          </p:cNvPr>
          <p:cNvSpPr/>
          <p:nvPr/>
        </p:nvSpPr>
        <p:spPr bwMode="auto">
          <a:xfrm>
            <a:off x="3186666" y="3575459"/>
            <a:ext cx="209523" cy="209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CB54C1-AA31-66DF-348C-7643C618CEB1}"/>
              </a:ext>
            </a:extLst>
          </p:cNvPr>
          <p:cNvSpPr/>
          <p:nvPr/>
        </p:nvSpPr>
        <p:spPr bwMode="auto">
          <a:xfrm>
            <a:off x="6744072" y="3357369"/>
            <a:ext cx="4775928" cy="656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DFC55DD-7061-BD52-AD93-230C295FBA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54" y="4014137"/>
            <a:ext cx="10800000" cy="270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CF48B2-DD5E-AB4F-1CF2-CD85A8F6314A}"/>
              </a:ext>
            </a:extLst>
          </p:cNvPr>
          <p:cNvSpPr/>
          <p:nvPr/>
        </p:nvSpPr>
        <p:spPr bwMode="auto">
          <a:xfrm>
            <a:off x="1870477" y="6269164"/>
            <a:ext cx="4333333" cy="315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0E7E5F-8696-4086-B4C5-C3F7E7F48FCE}"/>
              </a:ext>
            </a:extLst>
          </p:cNvPr>
          <p:cNvSpPr/>
          <p:nvPr/>
        </p:nvSpPr>
        <p:spPr bwMode="auto">
          <a:xfrm>
            <a:off x="7232382" y="6278719"/>
            <a:ext cx="1438095" cy="30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62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357C0-1159-673D-819E-B05ADDA4A1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5B360-2770-3C91-2651-870932FA70E7}"/>
              </a:ext>
            </a:extLst>
          </p:cNvPr>
          <p:cNvSpPr/>
          <p:nvPr/>
        </p:nvSpPr>
        <p:spPr bwMode="auto">
          <a:xfrm>
            <a:off x="1672380" y="3242311"/>
            <a:ext cx="2904761" cy="314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FD9284-4742-7417-3FFD-56F3AD85B154}"/>
              </a:ext>
            </a:extLst>
          </p:cNvPr>
          <p:cNvSpPr/>
          <p:nvPr/>
        </p:nvSpPr>
        <p:spPr bwMode="auto">
          <a:xfrm>
            <a:off x="1681904" y="3910050"/>
            <a:ext cx="3400000" cy="314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44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89075-5FB1-321B-0751-F78E1DC6AA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F6A945-9589-7685-D905-FA67C020D399}"/>
              </a:ext>
            </a:extLst>
          </p:cNvPr>
          <p:cNvSpPr/>
          <p:nvPr/>
        </p:nvSpPr>
        <p:spPr bwMode="auto">
          <a:xfrm>
            <a:off x="1681904" y="3431549"/>
            <a:ext cx="1933333" cy="32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6A9AC2-CB9D-BD9D-873B-31BACCE017C6}"/>
              </a:ext>
            </a:extLst>
          </p:cNvPr>
          <p:cNvSpPr/>
          <p:nvPr/>
        </p:nvSpPr>
        <p:spPr bwMode="auto">
          <a:xfrm>
            <a:off x="6539047" y="3431549"/>
            <a:ext cx="1942857" cy="32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D7A355-3A3B-8529-B855-B3A59E658E5F}"/>
              </a:ext>
            </a:extLst>
          </p:cNvPr>
          <p:cNvSpPr/>
          <p:nvPr/>
        </p:nvSpPr>
        <p:spPr bwMode="auto">
          <a:xfrm>
            <a:off x="1691428" y="4108402"/>
            <a:ext cx="2752380" cy="314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77DBBD-82EE-693A-26AA-8F85E60E2BD9}"/>
              </a:ext>
            </a:extLst>
          </p:cNvPr>
          <p:cNvSpPr/>
          <p:nvPr/>
        </p:nvSpPr>
        <p:spPr bwMode="auto">
          <a:xfrm>
            <a:off x="6548571" y="4108402"/>
            <a:ext cx="2914285" cy="314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3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F037C-E457-EE79-3C19-0DB3B62720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A882D86-6DE1-B7E1-5F28-A2F2068532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74442"/>
            <a:ext cx="10800000" cy="192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2BC14F-7795-5B64-81D0-BDCBB0566899}"/>
              </a:ext>
            </a:extLst>
          </p:cNvPr>
          <p:cNvSpPr/>
          <p:nvPr/>
        </p:nvSpPr>
        <p:spPr bwMode="auto">
          <a:xfrm>
            <a:off x="1685170" y="3611008"/>
            <a:ext cx="1333333" cy="238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06A237-AF5F-A9D9-1271-F63776A30840}"/>
              </a:ext>
            </a:extLst>
          </p:cNvPr>
          <p:cNvSpPr/>
          <p:nvPr/>
        </p:nvSpPr>
        <p:spPr bwMode="auto">
          <a:xfrm>
            <a:off x="1694694" y="4241756"/>
            <a:ext cx="5790476" cy="315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91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7812F-2510-EFDF-125F-62EC88AF3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492896"/>
            <a:ext cx="10800000" cy="217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381686-EE23-6814-9B8A-09B3993D08EE}"/>
              </a:ext>
            </a:extLst>
          </p:cNvPr>
          <p:cNvSpPr/>
          <p:nvPr/>
        </p:nvSpPr>
        <p:spPr bwMode="auto">
          <a:xfrm>
            <a:off x="1685170" y="3542956"/>
            <a:ext cx="1942857" cy="305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00921-B581-7675-E7FD-8B6B83BF29AC}"/>
              </a:ext>
            </a:extLst>
          </p:cNvPr>
          <p:cNvSpPr/>
          <p:nvPr/>
        </p:nvSpPr>
        <p:spPr bwMode="auto">
          <a:xfrm>
            <a:off x="1694694" y="4201630"/>
            <a:ext cx="2752380" cy="31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9BF037C-E457-EE79-3C19-0DB3B62720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109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5B00A-A032-0E4F-AE82-7143730074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74442"/>
            <a:ext cx="10800000" cy="334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2B1688-B634-E204-0EA7-C00025795DDA}"/>
              </a:ext>
            </a:extLst>
          </p:cNvPr>
          <p:cNvSpPr/>
          <p:nvPr/>
        </p:nvSpPr>
        <p:spPr bwMode="auto">
          <a:xfrm>
            <a:off x="1704217" y="3598305"/>
            <a:ext cx="5000000" cy="314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0F3077-8F8E-BC8B-8BBA-E68F0E89BFDB}"/>
              </a:ext>
            </a:extLst>
          </p:cNvPr>
          <p:cNvSpPr/>
          <p:nvPr/>
        </p:nvSpPr>
        <p:spPr bwMode="auto">
          <a:xfrm>
            <a:off x="1685170" y="4312633"/>
            <a:ext cx="1333333" cy="23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98A06F-0BFA-462D-CD38-D1FAD9200E9D}"/>
              </a:ext>
            </a:extLst>
          </p:cNvPr>
          <p:cNvSpPr/>
          <p:nvPr/>
        </p:nvSpPr>
        <p:spPr bwMode="auto">
          <a:xfrm>
            <a:off x="1694694" y="4950766"/>
            <a:ext cx="5476190" cy="314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170EF5-54F6-8029-01D4-82AF63D9DB61}"/>
              </a:ext>
            </a:extLst>
          </p:cNvPr>
          <p:cNvSpPr/>
          <p:nvPr/>
        </p:nvSpPr>
        <p:spPr bwMode="auto">
          <a:xfrm>
            <a:off x="1732789" y="5626996"/>
            <a:ext cx="1895238" cy="323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9BF037C-E457-EE79-3C19-0DB3B62720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464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1C2A0-1941-A638-9C2A-4AC0951F39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67B3A5-4646-0279-DDC8-EE300BFED5CE}"/>
              </a:ext>
            </a:extLst>
          </p:cNvPr>
          <p:cNvSpPr/>
          <p:nvPr/>
        </p:nvSpPr>
        <p:spPr bwMode="auto">
          <a:xfrm>
            <a:off x="8424761" y="1905642"/>
            <a:ext cx="1533333" cy="266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F31599-C495-0E86-B864-0309CA0354EA}"/>
              </a:ext>
            </a:extLst>
          </p:cNvPr>
          <p:cNvSpPr/>
          <p:nvPr/>
        </p:nvSpPr>
        <p:spPr bwMode="auto">
          <a:xfrm>
            <a:off x="2215238" y="2582056"/>
            <a:ext cx="2200000" cy="333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EC3295-A50B-AA54-306E-BC66B3F796CE}"/>
              </a:ext>
            </a:extLst>
          </p:cNvPr>
          <p:cNvSpPr/>
          <p:nvPr/>
        </p:nvSpPr>
        <p:spPr bwMode="auto">
          <a:xfrm>
            <a:off x="3586666" y="3334686"/>
            <a:ext cx="228571" cy="257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19D52A-0E2B-0E6B-B51B-D7B11ACC3986}"/>
              </a:ext>
            </a:extLst>
          </p:cNvPr>
          <p:cNvSpPr/>
          <p:nvPr/>
        </p:nvSpPr>
        <p:spPr bwMode="auto">
          <a:xfrm>
            <a:off x="7405714" y="3334686"/>
            <a:ext cx="228571" cy="257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76AF1F-4324-B35B-34CB-3FE5BD93A32E}"/>
              </a:ext>
            </a:extLst>
          </p:cNvPr>
          <p:cNvSpPr/>
          <p:nvPr/>
        </p:nvSpPr>
        <p:spPr bwMode="auto">
          <a:xfrm>
            <a:off x="2234285" y="4011100"/>
            <a:ext cx="1819047" cy="314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48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B1A3C-7D7A-BBEF-E09A-9C6B71E1AA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2DFCF9-A125-163F-D539-5FE477DEADD0}"/>
              </a:ext>
            </a:extLst>
          </p:cNvPr>
          <p:cNvSpPr/>
          <p:nvPr/>
        </p:nvSpPr>
        <p:spPr bwMode="auto">
          <a:xfrm>
            <a:off x="3120000" y="2438883"/>
            <a:ext cx="228571" cy="2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70F11B-6535-3F45-3B24-4B51A2AA9DE6}"/>
              </a:ext>
            </a:extLst>
          </p:cNvPr>
          <p:cNvSpPr/>
          <p:nvPr/>
        </p:nvSpPr>
        <p:spPr bwMode="auto">
          <a:xfrm>
            <a:off x="9424761" y="2438883"/>
            <a:ext cx="228571" cy="2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986C48-84AA-7A72-6D86-3FB0C9BBEA6B}"/>
              </a:ext>
            </a:extLst>
          </p:cNvPr>
          <p:cNvSpPr/>
          <p:nvPr/>
        </p:nvSpPr>
        <p:spPr bwMode="auto">
          <a:xfrm>
            <a:off x="5072380" y="3372355"/>
            <a:ext cx="390476" cy="2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B0A5C2-9360-492D-9C79-343422C02358}"/>
              </a:ext>
            </a:extLst>
          </p:cNvPr>
          <p:cNvSpPr/>
          <p:nvPr/>
        </p:nvSpPr>
        <p:spPr bwMode="auto">
          <a:xfrm>
            <a:off x="1681904" y="4477280"/>
            <a:ext cx="228571" cy="2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896AA5-E47C-6074-42E2-FC37E283DD6F}"/>
              </a:ext>
            </a:extLst>
          </p:cNvPr>
          <p:cNvSpPr/>
          <p:nvPr/>
        </p:nvSpPr>
        <p:spPr bwMode="auto">
          <a:xfrm>
            <a:off x="6205714" y="4477280"/>
            <a:ext cx="571428" cy="2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90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1776D-5CB4-45DC-CBE7-474A3A8CFC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B16004-4B22-8C92-E5A3-D0C56CC0C2F5}"/>
              </a:ext>
            </a:extLst>
          </p:cNvPr>
          <p:cNvSpPr/>
          <p:nvPr/>
        </p:nvSpPr>
        <p:spPr bwMode="auto">
          <a:xfrm>
            <a:off x="8520000" y="1381706"/>
            <a:ext cx="400000" cy="25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BD0D7E-86CE-A769-A97C-BA156175E07E}"/>
              </a:ext>
            </a:extLst>
          </p:cNvPr>
          <p:cNvSpPr/>
          <p:nvPr/>
        </p:nvSpPr>
        <p:spPr bwMode="auto">
          <a:xfrm>
            <a:off x="5510476" y="2248759"/>
            <a:ext cx="228571" cy="24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8547B9-D7CC-8748-71B8-CA853896D992}"/>
              </a:ext>
            </a:extLst>
          </p:cNvPr>
          <p:cNvSpPr/>
          <p:nvPr/>
        </p:nvSpPr>
        <p:spPr bwMode="auto">
          <a:xfrm>
            <a:off x="4015238" y="3716079"/>
            <a:ext cx="400000" cy="24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D07D76-2F74-8398-2BDC-D901BF3906BF}"/>
              </a:ext>
            </a:extLst>
          </p:cNvPr>
          <p:cNvSpPr/>
          <p:nvPr/>
        </p:nvSpPr>
        <p:spPr bwMode="auto">
          <a:xfrm>
            <a:off x="8510476" y="3716079"/>
            <a:ext cx="228571" cy="24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884AD7-4CBB-8677-6A15-507791F0DBAA}"/>
              </a:ext>
            </a:extLst>
          </p:cNvPr>
          <p:cNvSpPr/>
          <p:nvPr/>
        </p:nvSpPr>
        <p:spPr bwMode="auto">
          <a:xfrm>
            <a:off x="9767619" y="3716079"/>
            <a:ext cx="228572" cy="24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2C0911-AC02-FAEA-5A11-8B50354CD64C}"/>
              </a:ext>
            </a:extLst>
          </p:cNvPr>
          <p:cNvSpPr/>
          <p:nvPr/>
        </p:nvSpPr>
        <p:spPr bwMode="auto">
          <a:xfrm>
            <a:off x="2843809" y="4430683"/>
            <a:ext cx="228571" cy="24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A3D1A0-DE6E-2755-120F-F060A16F15E5}"/>
              </a:ext>
            </a:extLst>
          </p:cNvPr>
          <p:cNvSpPr/>
          <p:nvPr/>
        </p:nvSpPr>
        <p:spPr bwMode="auto">
          <a:xfrm>
            <a:off x="8529523" y="4430683"/>
            <a:ext cx="200000" cy="24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E6165E-77D3-603E-068A-AA7901C7CF3F}"/>
              </a:ext>
            </a:extLst>
          </p:cNvPr>
          <p:cNvSpPr/>
          <p:nvPr/>
        </p:nvSpPr>
        <p:spPr bwMode="auto">
          <a:xfrm>
            <a:off x="9767619" y="4430683"/>
            <a:ext cx="228572" cy="24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05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3A18A-84D2-4BE1-080E-1F19833063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56FDD7-18D4-89ED-C013-F742B2639925}"/>
              </a:ext>
            </a:extLst>
          </p:cNvPr>
          <p:cNvSpPr/>
          <p:nvPr/>
        </p:nvSpPr>
        <p:spPr bwMode="auto">
          <a:xfrm>
            <a:off x="9043809" y="2852936"/>
            <a:ext cx="333333" cy="134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56FDD7-18D4-89ED-C013-F742B2639925}"/>
              </a:ext>
            </a:extLst>
          </p:cNvPr>
          <p:cNvSpPr/>
          <p:nvPr/>
        </p:nvSpPr>
        <p:spPr bwMode="auto">
          <a:xfrm>
            <a:off x="2400951" y="2060848"/>
            <a:ext cx="333333" cy="134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56FDD7-18D4-89ED-C013-F742B2639925}"/>
              </a:ext>
            </a:extLst>
          </p:cNvPr>
          <p:cNvSpPr/>
          <p:nvPr/>
        </p:nvSpPr>
        <p:spPr bwMode="auto">
          <a:xfrm>
            <a:off x="8328248" y="2060848"/>
            <a:ext cx="333333" cy="134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284862" y="196979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208231" y="275898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468826" y="275898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D6EC8A0A-BB13-B68F-49BF-CB7DF29E38F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3908"/>
            <a:ext cx="10800000" cy="153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A1DA28-2373-7BE9-1379-90A505B5BCCF}"/>
              </a:ext>
            </a:extLst>
          </p:cNvPr>
          <p:cNvSpPr/>
          <p:nvPr/>
        </p:nvSpPr>
        <p:spPr bwMode="auto">
          <a:xfrm>
            <a:off x="3948571" y="4257112"/>
            <a:ext cx="371428" cy="32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BF29DA-7499-672A-9FE1-60980A677F05}"/>
              </a:ext>
            </a:extLst>
          </p:cNvPr>
          <p:cNvSpPr/>
          <p:nvPr/>
        </p:nvSpPr>
        <p:spPr bwMode="auto">
          <a:xfrm>
            <a:off x="7453333" y="4257112"/>
            <a:ext cx="371427" cy="32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37D87C6-A42D-81EC-D742-7BFF04EEE7CA}"/>
              </a:ext>
            </a:extLst>
          </p:cNvPr>
          <p:cNvSpPr/>
          <p:nvPr/>
        </p:nvSpPr>
        <p:spPr bwMode="auto">
          <a:xfrm>
            <a:off x="9339047" y="4257112"/>
            <a:ext cx="733333" cy="32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73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98824-324F-B4C2-BE7E-65875EC6B6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5E9D3B-7F9B-5753-35FE-4E27C3517DC6}"/>
              </a:ext>
            </a:extLst>
          </p:cNvPr>
          <p:cNvSpPr/>
          <p:nvPr/>
        </p:nvSpPr>
        <p:spPr bwMode="auto">
          <a:xfrm>
            <a:off x="1300952" y="2153449"/>
            <a:ext cx="228571" cy="2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358B83-08F5-C625-8D50-71C80DA65B22}"/>
              </a:ext>
            </a:extLst>
          </p:cNvPr>
          <p:cNvSpPr/>
          <p:nvPr/>
        </p:nvSpPr>
        <p:spPr bwMode="auto">
          <a:xfrm>
            <a:off x="5424761" y="2162976"/>
            <a:ext cx="228571" cy="23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17B79C-D226-A9D5-EF72-B0DB647E2914}"/>
              </a:ext>
            </a:extLst>
          </p:cNvPr>
          <p:cNvSpPr/>
          <p:nvPr/>
        </p:nvSpPr>
        <p:spPr bwMode="auto">
          <a:xfrm>
            <a:off x="8996190" y="2162976"/>
            <a:ext cx="228571" cy="247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2083A4-9FC4-9CE1-FD01-BAEE6BEEB2BA}"/>
              </a:ext>
            </a:extLst>
          </p:cNvPr>
          <p:cNvSpPr/>
          <p:nvPr/>
        </p:nvSpPr>
        <p:spPr bwMode="auto">
          <a:xfrm>
            <a:off x="2939047" y="3696954"/>
            <a:ext cx="400000" cy="2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60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D5AC5-0967-E9F2-B66F-6CDF4F861E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4BEE5-8B02-E6A0-5368-F0CC9A24060C}"/>
              </a:ext>
            </a:extLst>
          </p:cNvPr>
          <p:cNvSpPr/>
          <p:nvPr/>
        </p:nvSpPr>
        <p:spPr bwMode="auto">
          <a:xfrm>
            <a:off x="10500952" y="1945508"/>
            <a:ext cx="400000" cy="276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258DD5-C28F-5F63-A995-E4AB25141DE2}"/>
              </a:ext>
            </a:extLst>
          </p:cNvPr>
          <p:cNvSpPr/>
          <p:nvPr/>
        </p:nvSpPr>
        <p:spPr bwMode="auto">
          <a:xfrm>
            <a:off x="10529523" y="2642235"/>
            <a:ext cx="342858" cy="324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5CAFD83-DBB3-2D69-755F-0371D6E689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444" y="3272152"/>
            <a:ext cx="10800000" cy="287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5DBBD9-B5E4-ECE1-AD5A-3AD1302087DC}"/>
              </a:ext>
            </a:extLst>
          </p:cNvPr>
          <p:cNvSpPr/>
          <p:nvPr/>
        </p:nvSpPr>
        <p:spPr bwMode="auto">
          <a:xfrm>
            <a:off x="10507586" y="3586553"/>
            <a:ext cx="390476" cy="276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A02E8C-130E-58C7-4EA6-AFBC9B2D3D47}"/>
              </a:ext>
            </a:extLst>
          </p:cNvPr>
          <p:cNvSpPr/>
          <p:nvPr/>
        </p:nvSpPr>
        <p:spPr bwMode="auto">
          <a:xfrm>
            <a:off x="10526634" y="4472594"/>
            <a:ext cx="342857" cy="323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2DC1CF-83FF-EF86-83A4-DD648553021D}"/>
              </a:ext>
            </a:extLst>
          </p:cNvPr>
          <p:cNvSpPr/>
          <p:nvPr/>
        </p:nvSpPr>
        <p:spPr bwMode="auto">
          <a:xfrm>
            <a:off x="10526634" y="5463436"/>
            <a:ext cx="342857" cy="323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97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6E02B-17B9-9D61-5576-411896E281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A6F37A-CFB5-E129-73CC-E6BD71D65974}"/>
              </a:ext>
            </a:extLst>
          </p:cNvPr>
          <p:cNvSpPr/>
          <p:nvPr/>
        </p:nvSpPr>
        <p:spPr bwMode="auto">
          <a:xfrm>
            <a:off x="6529523" y="1984437"/>
            <a:ext cx="400000" cy="34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C8E251C-3D8C-CE4F-E654-9D5532BF69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444" y="3321618"/>
            <a:ext cx="10800000" cy="264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E5999C-159A-C8EF-10F4-68E5D33CCB18}"/>
              </a:ext>
            </a:extLst>
          </p:cNvPr>
          <p:cNvSpPr/>
          <p:nvPr/>
        </p:nvSpPr>
        <p:spPr bwMode="auto">
          <a:xfrm>
            <a:off x="6659967" y="4554062"/>
            <a:ext cx="400000" cy="343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37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BF82D-CD15-7F2C-B4BB-45C7058247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35446D-7E6A-AC8A-E27C-577C074F102D}"/>
              </a:ext>
            </a:extLst>
          </p:cNvPr>
          <p:cNvSpPr/>
          <p:nvPr/>
        </p:nvSpPr>
        <p:spPr bwMode="auto">
          <a:xfrm>
            <a:off x="7977142" y="1154012"/>
            <a:ext cx="399999" cy="34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CB4C82-EA1A-FBA4-FDCF-FE248E5F85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2305"/>
            <a:ext cx="10800000" cy="381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A09A18-FD02-667D-7230-2ED8C291D43B}"/>
              </a:ext>
            </a:extLst>
          </p:cNvPr>
          <p:cNvSpPr/>
          <p:nvPr/>
        </p:nvSpPr>
        <p:spPr bwMode="auto">
          <a:xfrm>
            <a:off x="4205714" y="3124353"/>
            <a:ext cx="400000" cy="34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C7BAA9-3E96-BA42-01BB-5F63803044D1}"/>
              </a:ext>
            </a:extLst>
          </p:cNvPr>
          <p:cNvSpPr/>
          <p:nvPr/>
        </p:nvSpPr>
        <p:spPr bwMode="auto">
          <a:xfrm>
            <a:off x="4834285" y="4956560"/>
            <a:ext cx="400000" cy="34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1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2023-07-09T15:56:44Z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