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6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570E8-8033-CF63-ACBF-2D88EE89ED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3763516" y="3054809"/>
            <a:ext cx="4928400" cy="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85625-8694-27C1-2BE9-48CB7B1DAA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38FD7-D3D9-A186-E98E-37EDD9F8C129}"/>
              </a:ext>
            </a:extLst>
          </p:cNvPr>
          <p:cNvSpPr/>
          <p:nvPr/>
        </p:nvSpPr>
        <p:spPr bwMode="auto">
          <a:xfrm>
            <a:off x="1500952" y="3813715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87E1E-83C9-5B80-5AC3-720D66D59B04}"/>
              </a:ext>
            </a:extLst>
          </p:cNvPr>
          <p:cNvSpPr/>
          <p:nvPr/>
        </p:nvSpPr>
        <p:spPr bwMode="auto">
          <a:xfrm>
            <a:off x="1948576" y="3813715"/>
            <a:ext cx="209522" cy="23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0A445-34E5-BB03-7C66-70469981EE3D}"/>
              </a:ext>
            </a:extLst>
          </p:cNvPr>
          <p:cNvSpPr/>
          <p:nvPr/>
        </p:nvSpPr>
        <p:spPr bwMode="auto">
          <a:xfrm>
            <a:off x="2424761" y="3813715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7F331C-A318-AFB5-BB46-40EB3FD5E1C7}"/>
              </a:ext>
            </a:extLst>
          </p:cNvPr>
          <p:cNvSpPr/>
          <p:nvPr/>
        </p:nvSpPr>
        <p:spPr bwMode="auto">
          <a:xfrm>
            <a:off x="3186666" y="3813715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DC26C-3E01-EF0E-7230-AC24268E51B7}"/>
              </a:ext>
            </a:extLst>
          </p:cNvPr>
          <p:cNvSpPr/>
          <p:nvPr/>
        </p:nvSpPr>
        <p:spPr bwMode="auto">
          <a:xfrm>
            <a:off x="3853333" y="3775571"/>
            <a:ext cx="361904" cy="31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3B617F-C3CA-A547-9D61-8039D8C6FEBE}"/>
              </a:ext>
            </a:extLst>
          </p:cNvPr>
          <p:cNvSpPr/>
          <p:nvPr/>
        </p:nvSpPr>
        <p:spPr bwMode="auto">
          <a:xfrm>
            <a:off x="4900952" y="3813715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5563A5-24B4-077D-F9F8-D3F120F21834}"/>
              </a:ext>
            </a:extLst>
          </p:cNvPr>
          <p:cNvSpPr/>
          <p:nvPr/>
        </p:nvSpPr>
        <p:spPr bwMode="auto">
          <a:xfrm>
            <a:off x="5320007" y="3813715"/>
            <a:ext cx="269432" cy="23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BDD8E5-7028-2BEA-9C97-756F905E894A}"/>
              </a:ext>
            </a:extLst>
          </p:cNvPr>
          <p:cNvSpPr/>
          <p:nvPr/>
        </p:nvSpPr>
        <p:spPr bwMode="auto">
          <a:xfrm>
            <a:off x="5824761" y="3813715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778D0C-ADEB-9377-B72A-29C63B854168}"/>
              </a:ext>
            </a:extLst>
          </p:cNvPr>
          <p:cNvSpPr/>
          <p:nvPr/>
        </p:nvSpPr>
        <p:spPr bwMode="auto">
          <a:xfrm>
            <a:off x="6567619" y="3813715"/>
            <a:ext cx="390476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30236C-1794-85DB-EF40-52690DB280A9}"/>
              </a:ext>
            </a:extLst>
          </p:cNvPr>
          <p:cNvSpPr/>
          <p:nvPr/>
        </p:nvSpPr>
        <p:spPr bwMode="auto">
          <a:xfrm>
            <a:off x="7243809" y="3775571"/>
            <a:ext cx="371428" cy="31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76AB6E-64C7-D5EA-74F1-8ED39E4FDB8F}"/>
              </a:ext>
            </a:extLst>
          </p:cNvPr>
          <p:cNvSpPr/>
          <p:nvPr/>
        </p:nvSpPr>
        <p:spPr bwMode="auto">
          <a:xfrm>
            <a:off x="8300952" y="3813715"/>
            <a:ext cx="209523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BED505-EB82-4C98-FE2F-11742D5FE31B}"/>
              </a:ext>
            </a:extLst>
          </p:cNvPr>
          <p:cNvSpPr/>
          <p:nvPr/>
        </p:nvSpPr>
        <p:spPr bwMode="auto">
          <a:xfrm>
            <a:off x="8708261" y="3813715"/>
            <a:ext cx="278413" cy="23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8025AB-3E9F-E538-DD0F-693B6EF99E93}"/>
              </a:ext>
            </a:extLst>
          </p:cNvPr>
          <p:cNvSpPr/>
          <p:nvPr/>
        </p:nvSpPr>
        <p:spPr bwMode="auto">
          <a:xfrm>
            <a:off x="9215238" y="3813715"/>
            <a:ext cx="219047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BCC408-0B3C-907E-125B-2547DE960C32}"/>
              </a:ext>
            </a:extLst>
          </p:cNvPr>
          <p:cNvSpPr/>
          <p:nvPr/>
        </p:nvSpPr>
        <p:spPr bwMode="auto">
          <a:xfrm>
            <a:off x="9977142" y="3813715"/>
            <a:ext cx="371428" cy="238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389AD1-89EF-0314-3D9D-D9B361B4697C}"/>
              </a:ext>
            </a:extLst>
          </p:cNvPr>
          <p:cNvSpPr/>
          <p:nvPr/>
        </p:nvSpPr>
        <p:spPr bwMode="auto">
          <a:xfrm>
            <a:off x="10643809" y="3775571"/>
            <a:ext cx="361904" cy="314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7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EC6F4-0419-0D9A-35AE-3B7BA1387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A9BEA-F903-DEBA-8C32-B67F1E48156A}"/>
              </a:ext>
            </a:extLst>
          </p:cNvPr>
          <p:cNvSpPr/>
          <p:nvPr/>
        </p:nvSpPr>
        <p:spPr bwMode="auto">
          <a:xfrm>
            <a:off x="4948571" y="1829862"/>
            <a:ext cx="685714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9B388-8726-03C0-928E-159EC5E9901E}"/>
              </a:ext>
            </a:extLst>
          </p:cNvPr>
          <p:cNvSpPr/>
          <p:nvPr/>
        </p:nvSpPr>
        <p:spPr bwMode="auto">
          <a:xfrm>
            <a:off x="8700952" y="1839394"/>
            <a:ext cx="685714" cy="27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05ADBB-DC81-203C-5221-2FED497915A3}"/>
              </a:ext>
            </a:extLst>
          </p:cNvPr>
          <p:cNvSpPr/>
          <p:nvPr/>
        </p:nvSpPr>
        <p:spPr bwMode="auto">
          <a:xfrm>
            <a:off x="5624761" y="2497088"/>
            <a:ext cx="704761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95806-6215-7572-5276-5E07050295EA}"/>
              </a:ext>
            </a:extLst>
          </p:cNvPr>
          <p:cNvSpPr/>
          <p:nvPr/>
        </p:nvSpPr>
        <p:spPr bwMode="auto">
          <a:xfrm>
            <a:off x="9377142" y="2497088"/>
            <a:ext cx="676190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68D5AE-9837-958C-1404-087E5E0D108F}"/>
              </a:ext>
            </a:extLst>
          </p:cNvPr>
          <p:cNvSpPr/>
          <p:nvPr/>
        </p:nvSpPr>
        <p:spPr bwMode="auto">
          <a:xfrm>
            <a:off x="4948571" y="3173846"/>
            <a:ext cx="695238" cy="285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4DD07C-879A-FD1D-3CF4-449D5B22A07B}"/>
              </a:ext>
            </a:extLst>
          </p:cNvPr>
          <p:cNvSpPr/>
          <p:nvPr/>
        </p:nvSpPr>
        <p:spPr bwMode="auto">
          <a:xfrm>
            <a:off x="9358095" y="3164314"/>
            <a:ext cx="1047619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3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0E124-0FCD-E2EE-1ED3-92B28C267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F8CCF-A7E9-CAA1-E38A-446A264FAE67}"/>
              </a:ext>
            </a:extLst>
          </p:cNvPr>
          <p:cNvSpPr/>
          <p:nvPr/>
        </p:nvSpPr>
        <p:spPr bwMode="auto">
          <a:xfrm>
            <a:off x="2224761" y="1917896"/>
            <a:ext cx="371428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C50D4E-D56A-21CF-6117-E06D18915355}"/>
              </a:ext>
            </a:extLst>
          </p:cNvPr>
          <p:cNvSpPr/>
          <p:nvPr/>
        </p:nvSpPr>
        <p:spPr bwMode="auto">
          <a:xfrm>
            <a:off x="4920000" y="1917896"/>
            <a:ext cx="390476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6B095-4632-A02B-EA8A-797F3B1EEAC3}"/>
              </a:ext>
            </a:extLst>
          </p:cNvPr>
          <p:cNvSpPr/>
          <p:nvPr/>
        </p:nvSpPr>
        <p:spPr bwMode="auto">
          <a:xfrm>
            <a:off x="7643809" y="1917896"/>
            <a:ext cx="380952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34FE5-CBEE-30D9-AC3A-DCB6429387D3}"/>
              </a:ext>
            </a:extLst>
          </p:cNvPr>
          <p:cNvSpPr/>
          <p:nvPr/>
        </p:nvSpPr>
        <p:spPr bwMode="auto">
          <a:xfrm>
            <a:off x="10358095" y="1917896"/>
            <a:ext cx="390476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DB1975-26BF-BE51-5B8B-B944B62A8CE5}"/>
              </a:ext>
            </a:extLst>
          </p:cNvPr>
          <p:cNvSpPr/>
          <p:nvPr/>
        </p:nvSpPr>
        <p:spPr bwMode="auto">
          <a:xfrm>
            <a:off x="2205714" y="2586712"/>
            <a:ext cx="219047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070B4A-A7D5-4CB6-FF0C-C2A2711C69ED}"/>
              </a:ext>
            </a:extLst>
          </p:cNvPr>
          <p:cNvSpPr/>
          <p:nvPr/>
        </p:nvSpPr>
        <p:spPr bwMode="auto">
          <a:xfrm>
            <a:off x="4920000" y="2586712"/>
            <a:ext cx="390476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14F01A-3BA4-C1B0-7A97-A7E3F927B2CC}"/>
              </a:ext>
            </a:extLst>
          </p:cNvPr>
          <p:cNvSpPr/>
          <p:nvPr/>
        </p:nvSpPr>
        <p:spPr bwMode="auto">
          <a:xfrm>
            <a:off x="7653333" y="2586712"/>
            <a:ext cx="380952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18B9BF-426C-75FA-9796-65EEB75AF304}"/>
              </a:ext>
            </a:extLst>
          </p:cNvPr>
          <p:cNvSpPr/>
          <p:nvPr/>
        </p:nvSpPr>
        <p:spPr bwMode="auto">
          <a:xfrm>
            <a:off x="10358095" y="2586712"/>
            <a:ext cx="371428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058A7D-7C68-B2B2-CCCE-C212EE8702A2}"/>
              </a:ext>
            </a:extLst>
          </p:cNvPr>
          <p:cNvSpPr/>
          <p:nvPr/>
        </p:nvSpPr>
        <p:spPr bwMode="auto">
          <a:xfrm>
            <a:off x="2224761" y="3255527"/>
            <a:ext cx="371428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88285A-326D-BDA6-C13B-5FA0444445F0}"/>
              </a:ext>
            </a:extLst>
          </p:cNvPr>
          <p:cNvSpPr/>
          <p:nvPr/>
        </p:nvSpPr>
        <p:spPr bwMode="auto">
          <a:xfrm>
            <a:off x="4939047" y="3255527"/>
            <a:ext cx="380952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AF7DD7-EB38-8199-2C39-8EECA81CCE6E}"/>
              </a:ext>
            </a:extLst>
          </p:cNvPr>
          <p:cNvSpPr/>
          <p:nvPr/>
        </p:nvSpPr>
        <p:spPr bwMode="auto">
          <a:xfrm>
            <a:off x="7653333" y="3255527"/>
            <a:ext cx="371428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5CEBD11-C238-B185-C589-B62B71A0E20B}"/>
              </a:ext>
            </a:extLst>
          </p:cNvPr>
          <p:cNvSpPr/>
          <p:nvPr/>
        </p:nvSpPr>
        <p:spPr bwMode="auto">
          <a:xfrm>
            <a:off x="10358095" y="3255527"/>
            <a:ext cx="219047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6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54F58-F23C-E763-9D35-2E8B3D346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9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5591C1-4098-1258-18D2-CA7D8B1F5E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91481"/>
            <a:ext cx="10800000" cy="328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1631C0-00D2-44C9-5F2D-0674927DC376}"/>
              </a:ext>
            </a:extLst>
          </p:cNvPr>
          <p:cNvSpPr/>
          <p:nvPr/>
        </p:nvSpPr>
        <p:spPr bwMode="auto">
          <a:xfrm>
            <a:off x="2637551" y="2577347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BE1675-9AE4-CD43-17C1-A98AA3CEF015}"/>
              </a:ext>
            </a:extLst>
          </p:cNvPr>
          <p:cNvSpPr/>
          <p:nvPr/>
        </p:nvSpPr>
        <p:spPr bwMode="auto">
          <a:xfrm>
            <a:off x="3589932" y="2577347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E18E2F-1A3B-E752-72B0-9F06976A7F83}"/>
              </a:ext>
            </a:extLst>
          </p:cNvPr>
          <p:cNvSpPr/>
          <p:nvPr/>
        </p:nvSpPr>
        <p:spPr bwMode="auto">
          <a:xfrm>
            <a:off x="4608979" y="2577347"/>
            <a:ext cx="361904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5F0A75-ACE2-9910-7D13-5B1A5A27588F}"/>
              </a:ext>
            </a:extLst>
          </p:cNvPr>
          <p:cNvSpPr/>
          <p:nvPr/>
        </p:nvSpPr>
        <p:spPr bwMode="auto">
          <a:xfrm>
            <a:off x="5608979" y="2577347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EBBA88-434F-22F3-6213-CFF06E8B390B}"/>
              </a:ext>
            </a:extLst>
          </p:cNvPr>
          <p:cNvSpPr/>
          <p:nvPr/>
        </p:nvSpPr>
        <p:spPr bwMode="auto">
          <a:xfrm>
            <a:off x="6628027" y="2577347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87C77D-4DCE-9F36-6EE2-47B7AD0946E1}"/>
              </a:ext>
            </a:extLst>
          </p:cNvPr>
          <p:cNvSpPr/>
          <p:nvPr/>
        </p:nvSpPr>
        <p:spPr bwMode="auto">
          <a:xfrm>
            <a:off x="7647075" y="2577347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FC3141-6225-77C6-DD55-7ADCA1035551}"/>
              </a:ext>
            </a:extLst>
          </p:cNvPr>
          <p:cNvSpPr/>
          <p:nvPr/>
        </p:nvSpPr>
        <p:spPr bwMode="auto">
          <a:xfrm>
            <a:off x="8666122" y="2577347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56B1AC-6A11-BBE2-8B2B-234F96474A1C}"/>
              </a:ext>
            </a:extLst>
          </p:cNvPr>
          <p:cNvSpPr/>
          <p:nvPr/>
        </p:nvSpPr>
        <p:spPr bwMode="auto">
          <a:xfrm>
            <a:off x="9685170" y="2577347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58F91B-2768-63E1-8C9F-6FACEF94A432}"/>
              </a:ext>
            </a:extLst>
          </p:cNvPr>
          <p:cNvSpPr/>
          <p:nvPr/>
        </p:nvSpPr>
        <p:spPr bwMode="auto">
          <a:xfrm>
            <a:off x="10704217" y="2577347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399A02-4B90-3E56-99EC-75427AFAF17E}"/>
              </a:ext>
            </a:extLst>
          </p:cNvPr>
          <p:cNvSpPr/>
          <p:nvPr/>
        </p:nvSpPr>
        <p:spPr bwMode="auto">
          <a:xfrm>
            <a:off x="2637551" y="3186976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84AFFA-8916-7E56-1D60-A2F74F71EF43}"/>
              </a:ext>
            </a:extLst>
          </p:cNvPr>
          <p:cNvSpPr/>
          <p:nvPr/>
        </p:nvSpPr>
        <p:spPr bwMode="auto">
          <a:xfrm>
            <a:off x="3656598" y="3186976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EE787D-CCEA-41E1-1269-4A08BDF55959}"/>
              </a:ext>
            </a:extLst>
          </p:cNvPr>
          <p:cNvSpPr/>
          <p:nvPr/>
        </p:nvSpPr>
        <p:spPr bwMode="auto">
          <a:xfrm>
            <a:off x="4608979" y="3186976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2A5C8B-A22C-4266-4FF7-3D18CB5DE555}"/>
              </a:ext>
            </a:extLst>
          </p:cNvPr>
          <p:cNvSpPr/>
          <p:nvPr/>
        </p:nvSpPr>
        <p:spPr bwMode="auto">
          <a:xfrm>
            <a:off x="5628027" y="3186976"/>
            <a:ext cx="361904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6121DFA-EEAF-1E23-A8AF-E8FE10A3B195}"/>
              </a:ext>
            </a:extLst>
          </p:cNvPr>
          <p:cNvSpPr/>
          <p:nvPr/>
        </p:nvSpPr>
        <p:spPr bwMode="auto">
          <a:xfrm>
            <a:off x="6628027" y="3186976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48E5EC2-4389-F073-6676-E2CA32499980}"/>
              </a:ext>
            </a:extLst>
          </p:cNvPr>
          <p:cNvSpPr/>
          <p:nvPr/>
        </p:nvSpPr>
        <p:spPr bwMode="auto">
          <a:xfrm>
            <a:off x="8666122" y="3186976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83ADE3-6BDE-6C88-FD2F-718118ED8AED}"/>
              </a:ext>
            </a:extLst>
          </p:cNvPr>
          <p:cNvSpPr/>
          <p:nvPr/>
        </p:nvSpPr>
        <p:spPr bwMode="auto">
          <a:xfrm>
            <a:off x="9685170" y="3186976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4A3589D-5B52-DB63-CF6A-B87AE832E295}"/>
              </a:ext>
            </a:extLst>
          </p:cNvPr>
          <p:cNvSpPr/>
          <p:nvPr/>
        </p:nvSpPr>
        <p:spPr bwMode="auto">
          <a:xfrm>
            <a:off x="10704217" y="3186976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40FF5A-214E-466C-C4D8-F34BE0B20DDF}"/>
              </a:ext>
            </a:extLst>
          </p:cNvPr>
          <p:cNvSpPr/>
          <p:nvPr/>
        </p:nvSpPr>
        <p:spPr bwMode="auto">
          <a:xfrm>
            <a:off x="2628027" y="3796605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11A6D3-7A1D-881D-9ED8-F9CBAE99939E}"/>
              </a:ext>
            </a:extLst>
          </p:cNvPr>
          <p:cNvSpPr/>
          <p:nvPr/>
        </p:nvSpPr>
        <p:spPr bwMode="auto">
          <a:xfrm>
            <a:off x="3656598" y="3796605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3D63E24-9360-EB72-BA60-5AD8BDC5FFD1}"/>
              </a:ext>
            </a:extLst>
          </p:cNvPr>
          <p:cNvSpPr/>
          <p:nvPr/>
        </p:nvSpPr>
        <p:spPr bwMode="auto">
          <a:xfrm>
            <a:off x="4675646" y="3796605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BE69C3-50CF-0027-21B6-1489CDBF9C68}"/>
              </a:ext>
            </a:extLst>
          </p:cNvPr>
          <p:cNvSpPr/>
          <p:nvPr/>
        </p:nvSpPr>
        <p:spPr bwMode="auto">
          <a:xfrm>
            <a:off x="5628027" y="3796605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83879BA-0F26-697C-60A4-E957F336E9FA}"/>
              </a:ext>
            </a:extLst>
          </p:cNvPr>
          <p:cNvSpPr/>
          <p:nvPr/>
        </p:nvSpPr>
        <p:spPr bwMode="auto">
          <a:xfrm>
            <a:off x="6647075" y="3806130"/>
            <a:ext cx="361904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AEB11D9-6E87-000D-61A7-5454F04302B6}"/>
              </a:ext>
            </a:extLst>
          </p:cNvPr>
          <p:cNvSpPr/>
          <p:nvPr/>
        </p:nvSpPr>
        <p:spPr bwMode="auto">
          <a:xfrm>
            <a:off x="7666122" y="3796605"/>
            <a:ext cx="361904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487A046-EE45-46D7-3CC9-248578165813}"/>
              </a:ext>
            </a:extLst>
          </p:cNvPr>
          <p:cNvSpPr/>
          <p:nvPr/>
        </p:nvSpPr>
        <p:spPr bwMode="auto">
          <a:xfrm>
            <a:off x="8666122" y="3796605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9FB961F-5F39-5274-D951-D6B32803EC76}"/>
              </a:ext>
            </a:extLst>
          </p:cNvPr>
          <p:cNvSpPr/>
          <p:nvPr/>
        </p:nvSpPr>
        <p:spPr bwMode="auto">
          <a:xfrm>
            <a:off x="9685170" y="3796605"/>
            <a:ext cx="390476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804B0F4-A694-B7FC-E7A0-9C573663B687}"/>
              </a:ext>
            </a:extLst>
          </p:cNvPr>
          <p:cNvSpPr/>
          <p:nvPr/>
        </p:nvSpPr>
        <p:spPr bwMode="auto">
          <a:xfrm>
            <a:off x="10704217" y="3796605"/>
            <a:ext cx="380952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948D3AD-910F-F3F3-3FD6-52C36D9C9989}"/>
              </a:ext>
            </a:extLst>
          </p:cNvPr>
          <p:cNvSpPr/>
          <p:nvPr/>
        </p:nvSpPr>
        <p:spPr bwMode="auto">
          <a:xfrm>
            <a:off x="2637551" y="4406234"/>
            <a:ext cx="219047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CD1E5A0-84D6-14A5-F3E4-F7BB9CA91CCC}"/>
              </a:ext>
            </a:extLst>
          </p:cNvPr>
          <p:cNvSpPr/>
          <p:nvPr/>
        </p:nvSpPr>
        <p:spPr bwMode="auto">
          <a:xfrm>
            <a:off x="3656598" y="4415759"/>
            <a:ext cx="219047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EE2896E-AFB4-A15C-C90A-90FAE4AD5BD7}"/>
              </a:ext>
            </a:extLst>
          </p:cNvPr>
          <p:cNvSpPr/>
          <p:nvPr/>
        </p:nvSpPr>
        <p:spPr bwMode="auto">
          <a:xfrm>
            <a:off x="4675646" y="4406234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113CB9A-B6B8-C3AC-4289-25FA8B3157F9}"/>
              </a:ext>
            </a:extLst>
          </p:cNvPr>
          <p:cNvSpPr/>
          <p:nvPr/>
        </p:nvSpPr>
        <p:spPr bwMode="auto">
          <a:xfrm>
            <a:off x="5694694" y="4406234"/>
            <a:ext cx="209523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0375BCA-6A45-B039-B756-A908A7F2FB46}"/>
              </a:ext>
            </a:extLst>
          </p:cNvPr>
          <p:cNvSpPr/>
          <p:nvPr/>
        </p:nvSpPr>
        <p:spPr bwMode="auto">
          <a:xfrm>
            <a:off x="6647075" y="4406234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65C2055-7057-88CB-62E4-D3F3FCA61704}"/>
              </a:ext>
            </a:extLst>
          </p:cNvPr>
          <p:cNvSpPr/>
          <p:nvPr/>
        </p:nvSpPr>
        <p:spPr bwMode="auto">
          <a:xfrm>
            <a:off x="7666122" y="4406234"/>
            <a:ext cx="371428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D613C4D-BFFB-148E-96D0-961286D7446E}"/>
              </a:ext>
            </a:extLst>
          </p:cNvPr>
          <p:cNvSpPr/>
          <p:nvPr/>
        </p:nvSpPr>
        <p:spPr bwMode="auto">
          <a:xfrm>
            <a:off x="8685170" y="4415759"/>
            <a:ext cx="371428" cy="2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4227969-18CC-10BF-61FB-47FA73F723F1}"/>
              </a:ext>
            </a:extLst>
          </p:cNvPr>
          <p:cNvSpPr/>
          <p:nvPr/>
        </p:nvSpPr>
        <p:spPr bwMode="auto">
          <a:xfrm>
            <a:off x="9704217" y="4406234"/>
            <a:ext cx="361904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F3395DE-3578-9976-80DF-9991956EABE7}"/>
              </a:ext>
            </a:extLst>
          </p:cNvPr>
          <p:cNvSpPr/>
          <p:nvPr/>
        </p:nvSpPr>
        <p:spPr bwMode="auto">
          <a:xfrm>
            <a:off x="10723265" y="4406234"/>
            <a:ext cx="361904" cy="238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7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C94AB-85A6-A67D-9852-CDCA4AFE2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2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1AF5E-AD98-8C3C-B000-1379E8BE5B19}"/>
              </a:ext>
            </a:extLst>
          </p:cNvPr>
          <p:cNvSpPr/>
          <p:nvPr/>
        </p:nvSpPr>
        <p:spPr bwMode="auto">
          <a:xfrm>
            <a:off x="1720000" y="1879553"/>
            <a:ext cx="371428" cy="238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24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2023-07-10T06:49:50Z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