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43225" y="3071495"/>
            <a:ext cx="630555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81904" y="1238982"/>
            <a:ext cx="238095" cy="32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05714" y="1238982"/>
            <a:ext cx="238095" cy="32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6666" y="1486895"/>
            <a:ext cx="152380" cy="9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86666" y="1696667"/>
            <a:ext cx="152380" cy="9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6190" y="1277123"/>
            <a:ext cx="2590476" cy="800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05714" y="2583432"/>
            <a:ext cx="228571" cy="32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86666" y="2831344"/>
            <a:ext cx="152380" cy="9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2831344"/>
            <a:ext cx="1666666" cy="32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86666" y="3041116"/>
            <a:ext cx="152380" cy="95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977142" y="3088792"/>
            <a:ext cx="276190" cy="324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3861135"/>
            <a:ext cx="2095238" cy="44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681154"/>
            <a:ext cx="5009523" cy="44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7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7619" y="1219771"/>
            <a:ext cx="247619" cy="324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20000" y="1219771"/>
            <a:ext cx="247619" cy="324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10476" y="1219771"/>
            <a:ext cx="247619" cy="324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81904" y="1458012"/>
            <a:ext cx="152380" cy="104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3333" y="1210241"/>
            <a:ext cx="4819047" cy="84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81904" y="1667665"/>
            <a:ext cx="152380" cy="104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77142" y="1724843"/>
            <a:ext cx="495238" cy="333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10476" y="2553924"/>
            <a:ext cx="285714" cy="324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291428" y="2553924"/>
            <a:ext cx="247619" cy="324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2887462"/>
            <a:ext cx="504761" cy="57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2973229"/>
            <a:ext cx="504761" cy="57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96190" y="2935110"/>
            <a:ext cx="1457142" cy="57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853333" y="2801695"/>
            <a:ext cx="152380" cy="95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853333" y="3011348"/>
            <a:ext cx="152380" cy="104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196190" y="3068526"/>
            <a:ext cx="504761" cy="333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148571" y="3068526"/>
            <a:ext cx="504761" cy="333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3869017"/>
            <a:ext cx="1638095" cy="428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4669509"/>
            <a:ext cx="4666666" cy="44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872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38929" y="2477491"/>
            <a:ext cx="147996" cy="104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59887" y="2416493"/>
            <a:ext cx="3134038" cy="47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38929" y="2704057"/>
            <a:ext cx="147996" cy="9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38929" y="3200759"/>
            <a:ext cx="147996" cy="104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38929" y="3427325"/>
            <a:ext cx="147996" cy="9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59887" y="3148474"/>
            <a:ext cx="3134038" cy="47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66888" y="3889170"/>
            <a:ext cx="800920" cy="392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311337" y="3932741"/>
            <a:ext cx="1131736" cy="348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64218" y="4586296"/>
            <a:ext cx="887977" cy="47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928288" y="5370562"/>
            <a:ext cx="147996" cy="104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170895" y="5379276"/>
            <a:ext cx="2272177" cy="339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928288" y="5597128"/>
            <a:ext cx="147996" cy="9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364218" y="6058974"/>
            <a:ext cx="887977" cy="453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3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69928" y="2758930"/>
            <a:ext cx="256275" cy="370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37045" y="3338732"/>
            <a:ext cx="550517" cy="38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69928" y="4127643"/>
            <a:ext cx="265766" cy="370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37045" y="4716950"/>
            <a:ext cx="541025" cy="38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55038" y="5515366"/>
            <a:ext cx="265766" cy="370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26563" y="6095168"/>
            <a:ext cx="303734" cy="38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39047" y="1124553"/>
            <a:ext cx="266666" cy="371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05714" y="1410591"/>
            <a:ext cx="161904" cy="114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81904" y="1420125"/>
            <a:ext cx="1419047" cy="371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15238" y="1420125"/>
            <a:ext cx="866665" cy="371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05714" y="1658490"/>
            <a:ext cx="161904" cy="104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20000" y="1715698"/>
            <a:ext cx="304761" cy="381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43809" y="2468931"/>
            <a:ext cx="961904" cy="486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234285" y="4175623"/>
            <a:ext cx="990476" cy="44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10476" y="4185158"/>
            <a:ext cx="723809" cy="409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83615" y="1845310"/>
            <a:ext cx="3070225" cy="994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695325" y="3117215"/>
            <a:ext cx="2049780" cy="958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auto">
          <a:xfrm>
            <a:off x="623570" y="4314190"/>
            <a:ext cx="2567305" cy="1031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4295775" y="4293235"/>
            <a:ext cx="3653790" cy="1089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auto">
          <a:xfrm>
            <a:off x="695325" y="5517515"/>
            <a:ext cx="4165600" cy="67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983615" y="909320"/>
            <a:ext cx="3183890" cy="1146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623570" y="2421255"/>
            <a:ext cx="2159000" cy="93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623570" y="3789045"/>
            <a:ext cx="2543810" cy="1017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auto">
          <a:xfrm>
            <a:off x="623570" y="4941570"/>
            <a:ext cx="6757670" cy="1193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