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3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2499995"/>
            <a:ext cx="6038850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15390" y="1009015"/>
            <a:ext cx="3771265" cy="99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277110"/>
            <a:ext cx="2375535" cy="130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551180" y="3578225"/>
            <a:ext cx="1322705" cy="117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623570" y="4987290"/>
            <a:ext cx="6665595" cy="93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720090" y="972185"/>
            <a:ext cx="7536270" cy="53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988060"/>
            <a:ext cx="3602355" cy="1032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3965" y="2411095"/>
            <a:ext cx="4601210" cy="99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613150"/>
            <a:ext cx="2192020" cy="1108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985669"/>
            <a:ext cx="1866666" cy="44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729294"/>
            <a:ext cx="5819047" cy="448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1" grpId="0" bldLvl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58095" y="4145092"/>
            <a:ext cx="552380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48571" y="4145092"/>
            <a:ext cx="561904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34285" y="5564884"/>
            <a:ext cx="847619" cy="3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1506929"/>
            <a:ext cx="571428" cy="372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15238" y="2930224"/>
            <a:ext cx="580952" cy="372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03705" y="3573145"/>
            <a:ext cx="4058920" cy="106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1703705" y="5085715"/>
            <a:ext cx="1703070" cy="582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1748790" y="6064885"/>
            <a:ext cx="90741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6887845" y="3645535"/>
            <a:ext cx="2085340" cy="911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auto">
          <a:xfrm>
            <a:off x="6960235" y="4869180"/>
            <a:ext cx="1146175" cy="981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493010"/>
            <a:ext cx="3458845" cy="99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auto">
          <a:xfrm>
            <a:off x="622935" y="3789045"/>
            <a:ext cx="1854835" cy="946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auto">
          <a:xfrm>
            <a:off x="623570" y="5013325"/>
            <a:ext cx="1264920" cy="108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auto">
          <a:xfrm>
            <a:off x="5808345" y="2493010"/>
            <a:ext cx="3556635" cy="935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auto">
          <a:xfrm>
            <a:off x="5808345" y="3789045"/>
            <a:ext cx="2350770" cy="899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auto">
          <a:xfrm>
            <a:off x="5808345" y="5229225"/>
            <a:ext cx="123825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0952" y="4649846"/>
            <a:ext cx="314285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34285" y="4649846"/>
            <a:ext cx="266666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00952" y="4649846"/>
            <a:ext cx="314285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48571" y="4649846"/>
            <a:ext cx="314285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53333" y="4659374"/>
            <a:ext cx="314285" cy="36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8571" y="4649846"/>
            <a:ext cx="314284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10476" y="5250116"/>
            <a:ext cx="314285" cy="36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15238" y="5240588"/>
            <a:ext cx="304761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0476" y="5240588"/>
            <a:ext cx="304761" cy="381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58095" y="5250116"/>
            <a:ext cx="304761" cy="36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653333" y="5250116"/>
            <a:ext cx="314285" cy="36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348571" y="5250116"/>
            <a:ext cx="314284" cy="362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76420" y="2231390"/>
            <a:ext cx="932815" cy="1020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96120" y="2221865"/>
            <a:ext cx="805180" cy="1029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501390"/>
            <a:ext cx="3947160" cy="24015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3501390"/>
            <a:ext cx="4353560" cy="243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1191448"/>
            <a:ext cx="238095" cy="324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6190" y="1191448"/>
            <a:ext cx="238095" cy="324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67619" y="1220072"/>
            <a:ext cx="4809523" cy="80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69976"/>
            <a:ext cx="2895238" cy="839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691256"/>
            <a:ext cx="2009523" cy="467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530886"/>
            <a:ext cx="6733333" cy="438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