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7" r:id="rId4"/>
    <p:sldId id="376" r:id="rId5"/>
    <p:sldId id="375" r:id="rId6"/>
    <p:sldId id="374" r:id="rId7"/>
    <p:sldId id="373" r:id="rId8"/>
    <p:sldId id="372" r:id="rId9"/>
    <p:sldId id="371" r:id="rId10"/>
    <p:sldId id="369" r:id="rId11"/>
    <p:sldId id="366" r:id="rId12"/>
    <p:sldId id="364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6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28620" y="3071495"/>
            <a:ext cx="6334125" cy="714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1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238982"/>
            <a:ext cx="6066666" cy="4481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20000" y="2135282"/>
            <a:ext cx="276190" cy="3241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24761" y="2354589"/>
            <a:ext cx="2571428" cy="6197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862857" y="3479731"/>
            <a:ext cx="1447619" cy="3337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4242539"/>
            <a:ext cx="6047619" cy="4481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56920"/>
            <a:ext cx="8980170" cy="5958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487805" y="3716655"/>
            <a:ext cx="4792980" cy="530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auto">
          <a:xfrm>
            <a:off x="1991360" y="4436745"/>
            <a:ext cx="2375535" cy="802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auto">
          <a:xfrm>
            <a:off x="3143885" y="5428615"/>
            <a:ext cx="1373505" cy="604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auto">
          <a:xfrm>
            <a:off x="1415415" y="6165215"/>
            <a:ext cx="4623435" cy="550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759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2875897" y="5629021"/>
            <a:ext cx="2636031" cy="4902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208595" y="5685584"/>
            <a:ext cx="423647" cy="3676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053817" y="5629021"/>
            <a:ext cx="2636031" cy="4902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806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00952" y="2634298"/>
            <a:ext cx="3047619" cy="9553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558095" y="3083310"/>
            <a:ext cx="466666" cy="382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053333" y="2854027"/>
            <a:ext cx="3142857" cy="487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836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91951" y="4989621"/>
            <a:ext cx="253535" cy="296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182052" y="5158784"/>
            <a:ext cx="2307170" cy="5751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196193" y="6182220"/>
            <a:ext cx="1293029" cy="296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938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22347" y="4888433"/>
            <a:ext cx="265804" cy="3118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43265" y="5071872"/>
            <a:ext cx="2502228" cy="6236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452311" y="6190853"/>
            <a:ext cx="1384016" cy="3118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6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6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057846"/>
            <a:ext cx="3323809" cy="8489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024761" y="1248615"/>
            <a:ext cx="2742857" cy="4387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2355077"/>
            <a:ext cx="7219047" cy="4387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29523" y="3242155"/>
            <a:ext cx="285714" cy="3338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24761" y="3499693"/>
            <a:ext cx="1923809" cy="5913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891428" y="4596617"/>
            <a:ext cx="1685714" cy="3338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4" y="5369233"/>
            <a:ext cx="7428571" cy="4483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5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367915" y="4590415"/>
            <a:ext cx="3447415" cy="848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367619" y="5884287"/>
            <a:ext cx="3352380" cy="4864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3468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40443" y="3058355"/>
            <a:ext cx="3604046" cy="4564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115997" y="3907293"/>
            <a:ext cx="264600" cy="3103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015631" y="4144631"/>
            <a:ext cx="1596729" cy="5659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435343" y="5194393"/>
            <a:ext cx="1177017" cy="3103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49567" y="5933791"/>
            <a:ext cx="3202583" cy="4564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NTllYThlNGVmZDdlZTAxYTFhOTExZDA1ZjU4Y2I4ZTg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36</cp:revision>
  <dcterms:created xsi:type="dcterms:W3CDTF">2015-09-16T06:52:00Z</dcterms:created>
  <dcterms:modified xsi:type="dcterms:W3CDTF">2023-07-01T13:34:06Z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