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9" r:id="rId4"/>
    <p:sldId id="378" r:id="rId5"/>
    <p:sldId id="377" r:id="rId6"/>
    <p:sldId id="376" r:id="rId7"/>
    <p:sldId id="375" r:id="rId8"/>
    <p:sldId id="374" r:id="rId9"/>
    <p:sldId id="372" r:id="rId10"/>
    <p:sldId id="371" r:id="rId11"/>
    <p:sldId id="369" r:id="rId12"/>
    <p:sldId id="368" r:id="rId13"/>
    <p:sldId id="367" r:id="rId14"/>
    <p:sldId id="366" r:id="rId15"/>
    <p:sldId id="365" r:id="rId16"/>
    <p:sldId id="364" r:id="rId17"/>
  </p:sldIdLst>
  <p:sldSz cx="12192000" cy="6858000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7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0.png"/><Relationship Id="rId2" Type="http://schemas.openxmlformats.org/officeDocument/2006/relationships/tags" Target="../tags/tag1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8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13.png"/><Relationship Id="rId2" Type="http://schemas.openxmlformats.org/officeDocument/2006/relationships/tags" Target="../tags/tag9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6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4" b="21146"/>
          <a:stretch>
            <a:fillRect/>
          </a:stretch>
        </p:blipFill>
        <p:spPr>
          <a:xfrm>
            <a:off x="695960" y="2565175"/>
            <a:ext cx="10800080" cy="1727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4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1904" y="2010328"/>
            <a:ext cx="4333333" cy="247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2857" y="2438995"/>
            <a:ext cx="1342857" cy="238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857" y="2877189"/>
            <a:ext cx="961904" cy="247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186666" y="2877189"/>
            <a:ext cx="3428571" cy="247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3809" y="3305856"/>
            <a:ext cx="3752380" cy="238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34285" y="3744050"/>
            <a:ext cx="4380952" cy="238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50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809" y="2507909"/>
            <a:ext cx="5228571" cy="238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4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43809" y="2239500"/>
            <a:ext cx="323809" cy="190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39047" y="2706473"/>
            <a:ext cx="323809" cy="200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055" y="1593215"/>
            <a:ext cx="4368800" cy="2533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5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1534717"/>
            <a:ext cx="8085715" cy="247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10476" y="1963909"/>
            <a:ext cx="1342857" cy="238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10476" y="2402638"/>
            <a:ext cx="8333334" cy="247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91428" y="2831830"/>
            <a:ext cx="4114285" cy="247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339047" y="2841367"/>
            <a:ext cx="4104761" cy="238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81904" y="4195705"/>
            <a:ext cx="8361904" cy="247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91428" y="4634434"/>
            <a:ext cx="3371428" cy="238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786666" y="4643972"/>
            <a:ext cx="4657142" cy="238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9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00952" y="1486743"/>
            <a:ext cx="8342857" cy="247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1904" y="1915696"/>
            <a:ext cx="8361904" cy="247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91428" y="2354181"/>
            <a:ext cx="8371428" cy="247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15238" y="2792666"/>
            <a:ext cx="8228572" cy="238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0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3333" y="4130737"/>
            <a:ext cx="942857" cy="448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15238" y="4226167"/>
            <a:ext cx="7790476" cy="248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3809" y="4798748"/>
            <a:ext cx="4590476" cy="248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977142" y="4798748"/>
            <a:ext cx="3828571" cy="248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6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20000" y="1506057"/>
            <a:ext cx="600000" cy="276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72380" y="1963820"/>
            <a:ext cx="590476" cy="267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91428" y="2421584"/>
            <a:ext cx="609523" cy="267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824761" y="3327574"/>
            <a:ext cx="590476" cy="267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624761" y="3327574"/>
            <a:ext cx="2304761" cy="267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872380" y="3785338"/>
            <a:ext cx="1961904" cy="257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920000" y="4271711"/>
            <a:ext cx="333333" cy="209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367619" y="5187238"/>
            <a:ext cx="333333" cy="200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672380" y="5187238"/>
            <a:ext cx="323809" cy="200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6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34285" y="1496007"/>
            <a:ext cx="323809" cy="200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62857" y="1496007"/>
            <a:ext cx="333333" cy="200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10476" y="1943796"/>
            <a:ext cx="476190" cy="209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891428" y="1943796"/>
            <a:ext cx="466666" cy="209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700952" y="2401112"/>
            <a:ext cx="323809" cy="209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929523" y="2401112"/>
            <a:ext cx="333333" cy="209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272380" y="4763911"/>
            <a:ext cx="466666" cy="200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872380" y="4763911"/>
            <a:ext cx="333333" cy="200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015238" y="5249809"/>
            <a:ext cx="323809" cy="209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405714" y="5249809"/>
            <a:ext cx="600000" cy="209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0043809" y="5249809"/>
            <a:ext cx="590476" cy="209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443809" y="5745235"/>
            <a:ext cx="619047" cy="200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4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00952" y="1544068"/>
            <a:ext cx="228571" cy="219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24761" y="2917032"/>
            <a:ext cx="219047" cy="219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2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29523" y="2069412"/>
            <a:ext cx="228571" cy="219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5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43809" y="1076908"/>
            <a:ext cx="228571" cy="228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15238" y="4786843"/>
            <a:ext cx="228571" cy="219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249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62857" y="2253329"/>
            <a:ext cx="933333" cy="209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63040" y="2710815"/>
            <a:ext cx="768350" cy="33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3070675"/>
            <a:ext cx="10800000" cy="3565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343660" y="3861435"/>
            <a:ext cx="4069715" cy="621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463040" y="4581525"/>
            <a:ext cx="2119630" cy="621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343660" y="5373370"/>
            <a:ext cx="894715" cy="621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auto">
          <a:xfrm>
            <a:off x="1271270" y="5949315"/>
            <a:ext cx="894715" cy="621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auto">
          <a:xfrm>
            <a:off x="5951855" y="3861435"/>
            <a:ext cx="5000625" cy="621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auto">
          <a:xfrm>
            <a:off x="5951855" y="4581525"/>
            <a:ext cx="1017270" cy="621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0"/>
            </p:custDataLst>
          </p:nvPr>
        </p:nvSpPr>
        <p:spPr bwMode="auto">
          <a:xfrm>
            <a:off x="5880100" y="5301615"/>
            <a:ext cx="894715" cy="621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1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72380" y="1601079"/>
            <a:ext cx="190476" cy="181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62857" y="1601079"/>
            <a:ext cx="180952" cy="181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72380" y="2068122"/>
            <a:ext cx="304761" cy="181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62857" y="2068122"/>
            <a:ext cx="295238" cy="181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72380" y="2535166"/>
            <a:ext cx="304761" cy="181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853333" y="2535166"/>
            <a:ext cx="304761" cy="181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224761" y="3002210"/>
            <a:ext cx="409523" cy="181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148571" y="3002210"/>
            <a:ext cx="409523" cy="181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062857" y="3450191"/>
            <a:ext cx="1438095" cy="238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553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43809" y="2314625"/>
            <a:ext cx="4533333" cy="247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96190" y="2743319"/>
            <a:ext cx="1466666" cy="238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96190" y="3172012"/>
            <a:ext cx="4780952" cy="247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77142" y="3610231"/>
            <a:ext cx="2742857" cy="238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681904" y="3610231"/>
            <a:ext cx="1895238" cy="247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4238440"/>
            <a:ext cx="10800000" cy="2249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2106762" y="4829451"/>
            <a:ext cx="1933333" cy="247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4221048" y="4838984"/>
            <a:ext cx="6057142" cy="238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1878191" y="5267944"/>
            <a:ext cx="1228571" cy="238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auto">
          <a:xfrm>
            <a:off x="1878191" y="5696904"/>
            <a:ext cx="971428" cy="247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8"/>
            </p:custDataLst>
          </p:nvPr>
        </p:nvSpPr>
        <p:spPr bwMode="auto">
          <a:xfrm>
            <a:off x="3021048" y="5696904"/>
            <a:ext cx="7257142" cy="247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9"/>
            </p:custDataLst>
          </p:nvPr>
        </p:nvSpPr>
        <p:spPr bwMode="auto">
          <a:xfrm>
            <a:off x="1859143" y="6135396"/>
            <a:ext cx="2800000" cy="238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0"/>
            </p:custDataLst>
          </p:nvPr>
        </p:nvSpPr>
        <p:spPr bwMode="auto">
          <a:xfrm>
            <a:off x="4802000" y="6135396"/>
            <a:ext cx="5476190" cy="238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NTllYThlNGVmZDdlZTAxYTFhOTExZDA1ZjU4Y2I4ZT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2023-07-01T12:01:50Z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