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5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6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33700" y="3095625"/>
            <a:ext cx="6324600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1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5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43809" y="1153053"/>
            <a:ext cx="276190" cy="333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77142" y="1153053"/>
            <a:ext cx="3961904" cy="848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634285" y="1677155"/>
            <a:ext cx="276190" cy="323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691428" y="2496660"/>
            <a:ext cx="276190" cy="333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734888"/>
            <a:ext cx="2409523" cy="609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802150"/>
            <a:ext cx="2000000" cy="428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4602597"/>
            <a:ext cx="6961904" cy="447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9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4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24761" y="1305728"/>
            <a:ext cx="238095" cy="324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15238" y="1305728"/>
            <a:ext cx="238095" cy="324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77142" y="1353404"/>
            <a:ext cx="3780952" cy="791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386666" y="2650177"/>
            <a:ext cx="238095" cy="324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650177"/>
            <a:ext cx="3047619" cy="572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434285" y="3155538"/>
            <a:ext cx="285714" cy="324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358095" y="3155538"/>
            <a:ext cx="276190" cy="333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3946951"/>
            <a:ext cx="1866666" cy="438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4757435"/>
            <a:ext cx="4438095" cy="448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2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8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72380" y="1792404"/>
            <a:ext cx="561904" cy="400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005714" y="1801944"/>
            <a:ext cx="552380" cy="391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53333" y="3423674"/>
            <a:ext cx="476190" cy="38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653333" y="3509530"/>
            <a:ext cx="476190" cy="38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748571" y="3423674"/>
            <a:ext cx="466666" cy="38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748571" y="3509530"/>
            <a:ext cx="466666" cy="38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681904" y="4759216"/>
            <a:ext cx="542857" cy="410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900952" y="4759216"/>
            <a:ext cx="552380" cy="410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6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62857" y="2021359"/>
            <a:ext cx="990476" cy="448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53333" y="2670054"/>
            <a:ext cx="1000000" cy="467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853333" y="3337828"/>
            <a:ext cx="1000000" cy="457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295"/>
            <a:ext cx="9379585" cy="5822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559560" y="3284855"/>
            <a:ext cx="2604135" cy="895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3"/>
            </p:custDataLst>
          </p:nvPr>
        </p:nvSpPr>
        <p:spPr bwMode="auto">
          <a:xfrm>
            <a:off x="1631315" y="4436745"/>
            <a:ext cx="1774190" cy="947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4"/>
            </p:custDataLst>
          </p:nvPr>
        </p:nvSpPr>
        <p:spPr bwMode="auto">
          <a:xfrm>
            <a:off x="1487805" y="5661025"/>
            <a:ext cx="1002030" cy="686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5"/>
            </p:custDataLst>
          </p:nvPr>
        </p:nvSpPr>
        <p:spPr bwMode="auto">
          <a:xfrm>
            <a:off x="5735955" y="3213100"/>
            <a:ext cx="2757805" cy="911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6"/>
            </p:custDataLst>
          </p:nvPr>
        </p:nvSpPr>
        <p:spPr bwMode="auto">
          <a:xfrm>
            <a:off x="5735955" y="4436745"/>
            <a:ext cx="2098675" cy="869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7"/>
            </p:custDataLst>
          </p:nvPr>
        </p:nvSpPr>
        <p:spPr bwMode="auto">
          <a:xfrm>
            <a:off x="5808345" y="5652135"/>
            <a:ext cx="1800225" cy="885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0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23570" y="2637155"/>
            <a:ext cx="3268345" cy="1052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auto">
          <a:xfrm>
            <a:off x="479425" y="4005580"/>
            <a:ext cx="2225675" cy="1052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auto">
          <a:xfrm>
            <a:off x="623570" y="5301615"/>
            <a:ext cx="1298575" cy="1052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auto">
          <a:xfrm>
            <a:off x="5448300" y="2637155"/>
            <a:ext cx="4431030" cy="1052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6"/>
            </p:custDataLst>
          </p:nvPr>
        </p:nvSpPr>
        <p:spPr bwMode="auto">
          <a:xfrm>
            <a:off x="5520055" y="4159885"/>
            <a:ext cx="2019935" cy="751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7"/>
            </p:custDataLst>
          </p:nvPr>
        </p:nvSpPr>
        <p:spPr bwMode="auto">
          <a:xfrm>
            <a:off x="5520055" y="5373370"/>
            <a:ext cx="1680210" cy="719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98846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/>
          <p:cNvSpPr/>
          <p:nvPr>
            <p:custDataLst>
              <p:tags r:id="rId2"/>
            </p:custDataLst>
          </p:nvPr>
        </p:nvSpPr>
        <p:spPr bwMode="auto">
          <a:xfrm>
            <a:off x="1487805" y="4580890"/>
            <a:ext cx="4398645" cy="1052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1415415" y="5876925"/>
            <a:ext cx="4387850" cy="704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3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67619" y="4679719"/>
            <a:ext cx="1628571" cy="581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15238" y="4898942"/>
            <a:ext cx="2009523" cy="447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634285" y="5194415"/>
            <a:ext cx="276190" cy="324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377142" y="5966460"/>
            <a:ext cx="5542857" cy="438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692600"/>
            <a:ext cx="92852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58017" y="2962187"/>
            <a:ext cx="204702" cy="278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17442" y="2994961"/>
            <a:ext cx="2423671" cy="688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65354" y="4117464"/>
            <a:ext cx="1760437" cy="499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806456" y="4551718"/>
            <a:ext cx="237454" cy="286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65354" y="5231774"/>
            <a:ext cx="1727684" cy="393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32602" y="5920025"/>
            <a:ext cx="4765462" cy="385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NTllYThlNGVmZDdlZTAxYTFhOTExZDA1ZjU4Y2I4ZTg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2023-07-01T12:55:12Z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