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2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3064510"/>
            <a:ext cx="6291580" cy="728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62835"/>
            <a:ext cx="6066666" cy="43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1954801"/>
            <a:ext cx="276190" cy="333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10476" y="1954801"/>
            <a:ext cx="238095" cy="324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24761" y="2202886"/>
            <a:ext cx="2828571" cy="59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91428" y="3195229"/>
            <a:ext cx="247619" cy="324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48571" y="3443315"/>
            <a:ext cx="1704761" cy="60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24761" y="4445200"/>
            <a:ext cx="1457142" cy="333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113123"/>
            <a:ext cx="6038095" cy="438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2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3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6771" y="2094711"/>
            <a:ext cx="2867985" cy="42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83102" y="3127932"/>
            <a:ext cx="2729867" cy="423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38627" y="3949627"/>
            <a:ext cx="203115" cy="27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36796" y="3982169"/>
            <a:ext cx="2648621" cy="683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57991" y="5104881"/>
            <a:ext cx="235613" cy="27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75525" y="5275728"/>
            <a:ext cx="2209892" cy="545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42353" y="6260135"/>
            <a:ext cx="1243064" cy="284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2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3826" y="1991546"/>
            <a:ext cx="2907691" cy="45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39620" y="2017688"/>
            <a:ext cx="452694" cy="39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23913" y="2950093"/>
            <a:ext cx="2916396" cy="45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83702" y="3830214"/>
            <a:ext cx="217641" cy="29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08898" y="4030638"/>
            <a:ext cx="2394057" cy="575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66291" y="5067612"/>
            <a:ext cx="252464" cy="296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435015" y="5250608"/>
            <a:ext cx="2367940" cy="583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70989" y="6305010"/>
            <a:ext cx="1331966" cy="304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53155"/>
            <a:ext cx="6066666" cy="43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10476" y="2058932"/>
            <a:ext cx="238095" cy="324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09" y="2097070"/>
            <a:ext cx="2885714" cy="810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53333" y="3422364"/>
            <a:ext cx="485714" cy="324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4761" y="3670261"/>
            <a:ext cx="1704761" cy="581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91428" y="4766728"/>
            <a:ext cx="1228571" cy="333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548557"/>
            <a:ext cx="5819047" cy="448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681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0884" y="3565776"/>
            <a:ext cx="191386" cy="2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19509" y="3596415"/>
            <a:ext cx="2243046" cy="643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75014" y="4569181"/>
            <a:ext cx="1645921" cy="45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22373" y="4982798"/>
            <a:ext cx="222008" cy="2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75014" y="5541947"/>
            <a:ext cx="1691854" cy="337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44392" y="6101096"/>
            <a:ext cx="3322464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177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0300" y="2716084"/>
            <a:ext cx="3277522" cy="380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91717" y="3396591"/>
            <a:ext cx="202316" cy="27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93433" y="3437097"/>
            <a:ext cx="2630110" cy="672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02126" y="4457857"/>
            <a:ext cx="234686" cy="28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21200" y="4676591"/>
            <a:ext cx="1602344" cy="494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93462" y="5511021"/>
            <a:ext cx="1230082" cy="283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78392" y="6078110"/>
            <a:ext cx="3512209" cy="380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907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6881" y="2951213"/>
            <a:ext cx="4202226" cy="36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33833" y="3603437"/>
            <a:ext cx="2749120" cy="589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89987" y="4027775"/>
            <a:ext cx="227784" cy="26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09917" y="4624992"/>
            <a:ext cx="227784" cy="275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31371" y="4829303"/>
            <a:ext cx="1751582" cy="487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92684" y="5654405"/>
            <a:ext cx="1390269" cy="275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44736" y="6204474"/>
            <a:ext cx="4375028" cy="369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