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8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5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0210" y="4045585"/>
            <a:ext cx="629158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72000" y="2098675"/>
            <a:ext cx="3048000" cy="12147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72380" y="4630401"/>
            <a:ext cx="1495238" cy="400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05714" y="4620874"/>
            <a:ext cx="1504761" cy="409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86666" y="5525948"/>
            <a:ext cx="1219047" cy="381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62857" y="5525948"/>
            <a:ext cx="438095" cy="400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86666" y="5525948"/>
            <a:ext cx="1009523" cy="381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9770"/>
            <a:ext cx="9329420" cy="471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00190" y="4652645"/>
            <a:ext cx="2809875" cy="191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7"/>
          <a:stretch>
            <a:fillRect/>
          </a:stretch>
        </p:blipFill>
        <p:spPr>
          <a:xfrm>
            <a:off x="720090" y="972185"/>
            <a:ext cx="10776675" cy="3318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68070"/>
            <a:ext cx="3329305" cy="59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020861"/>
            <a:ext cx="4180952" cy="44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859949"/>
            <a:ext cx="4876190" cy="438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679968"/>
            <a:ext cx="7209523" cy="438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104380" y="1124585"/>
            <a:ext cx="3325495" cy="2165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624761" y="5720165"/>
            <a:ext cx="190476" cy="143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58095" y="5720165"/>
            <a:ext cx="1028571" cy="476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80325" y="1052830"/>
            <a:ext cx="3625850" cy="5519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5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34285" y="1200853"/>
            <a:ext cx="438095" cy="390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67619" y="1992306"/>
            <a:ext cx="1038095" cy="476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0000" y="2869579"/>
            <a:ext cx="1047619" cy="495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86666" y="3060291"/>
            <a:ext cx="285714" cy="257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53333" y="3784994"/>
            <a:ext cx="190476" cy="143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77142" y="3784994"/>
            <a:ext cx="1028571" cy="467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862857" y="4719481"/>
            <a:ext cx="342857" cy="381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60235" y="836930"/>
            <a:ext cx="1691640" cy="39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05714" y="1162771"/>
            <a:ext cx="1057142" cy="476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39047" y="1143694"/>
            <a:ext cx="542856" cy="505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77142" y="2040319"/>
            <a:ext cx="552380" cy="496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67619" y="2917866"/>
            <a:ext cx="1085714" cy="505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86666" y="3814491"/>
            <a:ext cx="1085714" cy="505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00952" y="4711116"/>
            <a:ext cx="1066666" cy="496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39047" y="1172287"/>
            <a:ext cx="1104761" cy="486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86666" y="2049736"/>
            <a:ext cx="1066666" cy="486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67619" y="3900009"/>
            <a:ext cx="314284" cy="381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72380" y="4796533"/>
            <a:ext cx="304761" cy="371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00952" y="2422984"/>
            <a:ext cx="828571" cy="391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39047" y="2422984"/>
            <a:ext cx="1104761" cy="391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43809" y="2422984"/>
            <a:ext cx="428570" cy="391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67619" y="2422984"/>
            <a:ext cx="314285" cy="372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10476" y="3482585"/>
            <a:ext cx="809523" cy="391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348571" y="3482585"/>
            <a:ext cx="1076190" cy="391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2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70482" y="3002769"/>
            <a:ext cx="3727551" cy="3664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3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32796" y="1884298"/>
            <a:ext cx="4754102" cy="4704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20000" y="5215524"/>
            <a:ext cx="971428" cy="381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38820" y="5024120"/>
            <a:ext cx="1268095" cy="59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58095" y="6121445"/>
            <a:ext cx="1209523" cy="37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91428" y="6121445"/>
            <a:ext cx="742857" cy="37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