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78" r:id="rId5"/>
    <p:sldId id="377" r:id="rId6"/>
    <p:sldId id="376" r:id="rId7"/>
    <p:sldId id="375" r:id="rId8"/>
    <p:sldId id="374" r:id="rId9"/>
    <p:sldId id="372" r:id="rId10"/>
    <p:sldId id="371" r:id="rId11"/>
    <p:sldId id="369" r:id="rId12"/>
    <p:sldId id="367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35605" y="3048000"/>
            <a:ext cx="632015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540"/>
            <a:ext cx="10124440" cy="581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703705" y="3644900"/>
            <a:ext cx="304800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5015865" y="3644900"/>
            <a:ext cx="3507105" cy="900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487805" y="4869180"/>
            <a:ext cx="3528060" cy="857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auto">
          <a:xfrm>
            <a:off x="5160010" y="5012690"/>
            <a:ext cx="390207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auto">
          <a:xfrm>
            <a:off x="1559560" y="5949315"/>
            <a:ext cx="492887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08698" y="3815887"/>
            <a:ext cx="4382515" cy="44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11927" y="4610369"/>
            <a:ext cx="2380625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1927" y="5422909"/>
            <a:ext cx="2353573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5857" y="6190307"/>
            <a:ext cx="5681038" cy="41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58095" y="1238791"/>
            <a:ext cx="276190" cy="323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7142" y="1276904"/>
            <a:ext cx="3990476" cy="809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506049"/>
            <a:ext cx="2590476" cy="44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354063"/>
            <a:ext cx="2790476" cy="44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183022"/>
            <a:ext cx="1190476" cy="4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10476" y="4183022"/>
            <a:ext cx="4809523" cy="438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10476" y="4244411"/>
            <a:ext cx="819047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43809" y="4549709"/>
            <a:ext cx="552380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58095" y="5446521"/>
            <a:ext cx="571428" cy="381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1904" y="5446521"/>
            <a:ext cx="819047" cy="400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1904" y="1219981"/>
            <a:ext cx="838095" cy="38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00952" y="2126068"/>
            <a:ext cx="838095" cy="37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00952" y="3928703"/>
            <a:ext cx="571428" cy="37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43809" y="3928703"/>
            <a:ext cx="571428" cy="371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7619" y="2117571"/>
            <a:ext cx="561904" cy="37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3912300"/>
            <a:ext cx="571428" cy="381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276781"/>
            <a:ext cx="419048" cy="36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2857" y="4067284"/>
            <a:ext cx="428571" cy="371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2857" y="2146023"/>
            <a:ext cx="428571" cy="372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2857" y="3940465"/>
            <a:ext cx="428571" cy="372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48571" y="4596346"/>
            <a:ext cx="1380952" cy="33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03705" y="5301615"/>
            <a:ext cx="1621155" cy="1062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240145" y="4437380"/>
            <a:ext cx="198247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6384290" y="5373370"/>
            <a:ext cx="136842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633654"/>
            <a:ext cx="1428571" cy="334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8810" y="3429000"/>
            <a:ext cx="1706880" cy="100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auto">
          <a:xfrm>
            <a:off x="5375910" y="2329180"/>
            <a:ext cx="1678305" cy="7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auto">
          <a:xfrm>
            <a:off x="5412105" y="3645535"/>
            <a:ext cx="1368425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86666" y="3059396"/>
            <a:ext cx="2495238" cy="428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8571" y="3936293"/>
            <a:ext cx="1847619" cy="33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8571" y="4708343"/>
            <a:ext cx="1361904" cy="43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10476" y="5518520"/>
            <a:ext cx="3819047" cy="4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2023-07-01T15:02:21Z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