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4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90900" y="3045460"/>
            <a:ext cx="5410200" cy="767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58095" y="3972639"/>
            <a:ext cx="3733333" cy="39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48571" y="4801388"/>
            <a:ext cx="2990476" cy="39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48571" y="5639662"/>
            <a:ext cx="2600000" cy="428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2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172306"/>
            <a:ext cx="2609523" cy="724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15238" y="1391690"/>
            <a:ext cx="2095238" cy="371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67619" y="1687381"/>
            <a:ext cx="276190" cy="324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479070"/>
            <a:ext cx="3542857" cy="391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299375"/>
            <a:ext cx="3114285" cy="438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920000" y="4129218"/>
            <a:ext cx="333333" cy="181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891428" y="4129218"/>
            <a:ext cx="333333" cy="181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119679"/>
            <a:ext cx="5638095" cy="438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510476" y="4176910"/>
            <a:ext cx="847619" cy="343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539047" y="4176910"/>
            <a:ext cx="1038095" cy="400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710476" y="4129218"/>
            <a:ext cx="1580952" cy="410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4959060"/>
            <a:ext cx="2457142" cy="429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4424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112125" y="4509135"/>
            <a:ext cx="3100705" cy="2205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>
            <a:fillRect/>
          </a:stretch>
        </p:blipFill>
        <p:spPr>
          <a:xfrm>
            <a:off x="720090" y="972185"/>
            <a:ext cx="6096090" cy="436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39099"/>
            <a:ext cx="4428571" cy="448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115820"/>
            <a:ext cx="5800090" cy="911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3436620"/>
            <a:ext cx="4547235" cy="969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4768627"/>
            <a:ext cx="5800000" cy="438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2" grpId="0" bldLvl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9799955" cy="4089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184515" y="4077335"/>
            <a:ext cx="2122805" cy="2648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53333" y="2049766"/>
            <a:ext cx="1095238" cy="495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10476" y="3022617"/>
            <a:ext cx="295238" cy="38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20000" y="3861939"/>
            <a:ext cx="4219047" cy="505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34285" y="4768025"/>
            <a:ext cx="5971428" cy="495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005714" y="5664574"/>
            <a:ext cx="4790476" cy="505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896225" y="836930"/>
            <a:ext cx="2661920" cy="2133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1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624761" y="2767174"/>
            <a:ext cx="533333" cy="353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77380" y="2644140"/>
            <a:ext cx="1569720" cy="485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71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74286" y="5379804"/>
            <a:ext cx="1026288" cy="45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33952" y="6152487"/>
            <a:ext cx="982430" cy="45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62857" y="1238907"/>
            <a:ext cx="4980952" cy="505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81904" y="2096824"/>
            <a:ext cx="5371428" cy="505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29523" y="2954741"/>
            <a:ext cx="4838095" cy="505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39047" y="4594317"/>
            <a:ext cx="247619" cy="352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24761" y="5013743"/>
            <a:ext cx="447620" cy="38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739047" y="4861224"/>
            <a:ext cx="1609523" cy="352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10476" y="5109067"/>
            <a:ext cx="295238" cy="352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672380" y="5528493"/>
            <a:ext cx="190476" cy="190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539047" y="5604752"/>
            <a:ext cx="1190476" cy="362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7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10476" y="2621553"/>
            <a:ext cx="3961904" cy="848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00952" y="3975522"/>
            <a:ext cx="2523809" cy="343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00952" y="4814602"/>
            <a:ext cx="809523" cy="352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67619" y="4766927"/>
            <a:ext cx="1657142" cy="390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05714" y="1572130"/>
            <a:ext cx="5952380" cy="390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15238" y="2448511"/>
            <a:ext cx="2304761" cy="352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15238" y="3248684"/>
            <a:ext cx="2580952" cy="390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296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57859" y="3511566"/>
            <a:ext cx="2246182" cy="623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36833" y="3724900"/>
            <a:ext cx="1188673" cy="29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99036" y="3962848"/>
            <a:ext cx="237734" cy="278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05356" y="4676695"/>
            <a:ext cx="1787108" cy="278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05356" y="5349515"/>
            <a:ext cx="2115018" cy="377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72565" y="6055156"/>
            <a:ext cx="6353254" cy="377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