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8955" y="2490470"/>
            <a:ext cx="605345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43574"/>
            <a:ext cx="4171428" cy="457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15238" y="1420001"/>
            <a:ext cx="142857" cy="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81904" y="2039577"/>
            <a:ext cx="152380" cy="95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972853"/>
            <a:ext cx="3752380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02132"/>
            <a:ext cx="1666666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640943"/>
            <a:ext cx="9590476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460690"/>
            <a:ext cx="1438095" cy="457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331325" cy="608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9295" y="4039870"/>
            <a:ext cx="4558665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8455" y="4740910"/>
            <a:ext cx="176911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08455" y="5442585"/>
            <a:ext cx="1176655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4325" y="6144260"/>
            <a:ext cx="368681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9263380" cy="58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792855" y="4062095"/>
            <a:ext cx="130810" cy="8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3250" y="4004945"/>
            <a:ext cx="3978275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5585" y="4773930"/>
            <a:ext cx="1976755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05585" y="5436870"/>
            <a:ext cx="1535430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73200" y="6140450"/>
            <a:ext cx="3373755" cy="38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7967980" y="4004945"/>
            <a:ext cx="1946910" cy="18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624761" y="5145616"/>
            <a:ext cx="304761" cy="371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34285" y="5431480"/>
            <a:ext cx="1009523" cy="4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24761" y="5736402"/>
            <a:ext cx="304761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24761" y="1382142"/>
            <a:ext cx="571428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7142" y="1668288"/>
            <a:ext cx="571428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8095" y="2498112"/>
            <a:ext cx="580952" cy="38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15238" y="2498112"/>
            <a:ext cx="1085714" cy="40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62857" y="3318397"/>
            <a:ext cx="561904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00952" y="3318397"/>
            <a:ext cx="552380" cy="37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67619" y="4949429"/>
            <a:ext cx="571428" cy="38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05714" y="4949429"/>
            <a:ext cx="1104761" cy="400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2862577"/>
            <a:ext cx="571428" cy="38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2992340"/>
            <a:ext cx="380952" cy="390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4285" y="2810278"/>
            <a:ext cx="428571" cy="39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0476" y="2859610"/>
            <a:ext cx="352380" cy="390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8095" y="2974928"/>
            <a:ext cx="3000000" cy="4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3776099"/>
            <a:ext cx="2076190" cy="33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481893"/>
            <a:ext cx="1361904" cy="4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476" y="5244913"/>
            <a:ext cx="2076190" cy="43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20000" y="5244913"/>
            <a:ext cx="1152380" cy="44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68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71117" y="3722108"/>
            <a:ext cx="4348630" cy="42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86362" y="4501455"/>
            <a:ext cx="1923776" cy="4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6362" y="5298718"/>
            <a:ext cx="2326427" cy="42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0571" y="6069107"/>
            <a:ext cx="5207619" cy="42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