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50110" y="3078480"/>
            <a:ext cx="7891780" cy="700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715" y="972185"/>
            <a:ext cx="2767965" cy="111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720090" y="2277110"/>
            <a:ext cx="2578735" cy="995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720090" y="3466465"/>
            <a:ext cx="2468880" cy="100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623570" y="4730115"/>
            <a:ext cx="6609715" cy="1004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4655820" y="981075"/>
            <a:ext cx="5758180" cy="2070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27760" y="1052830"/>
            <a:ext cx="3400425" cy="105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695325" y="2348865"/>
            <a:ext cx="1899920" cy="97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623570" y="3487420"/>
            <a:ext cx="2481580" cy="1083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623570" y="4756785"/>
            <a:ext cx="6118860" cy="94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3385" y="2286635"/>
            <a:ext cx="660400" cy="101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13835" y="3906520"/>
            <a:ext cx="643890" cy="102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148571" y="4117566"/>
            <a:ext cx="542857" cy="47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53333" y="5547369"/>
            <a:ext cx="523809" cy="47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19820" y="5158740"/>
            <a:ext cx="742950" cy="123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9523" y="1544949"/>
            <a:ext cx="533334" cy="477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24761" y="2967774"/>
            <a:ext cx="561904" cy="496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07935" y="2708910"/>
            <a:ext cx="902335" cy="1183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2857" y="2602117"/>
            <a:ext cx="542857" cy="476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58095" y="2592584"/>
            <a:ext cx="561904" cy="48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81904" y="3726994"/>
            <a:ext cx="533333" cy="476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650355" y="3429000"/>
            <a:ext cx="982980" cy="1203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5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5433" y="2160864"/>
            <a:ext cx="957022" cy="44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89103" y="3395808"/>
            <a:ext cx="1969257" cy="44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05646" y="4630752"/>
            <a:ext cx="717766" cy="433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99477" y="4630752"/>
            <a:ext cx="478511" cy="433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97771" y="5248224"/>
            <a:ext cx="726968" cy="433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73197" y="5239008"/>
            <a:ext cx="506117" cy="44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20483" y="5856480"/>
            <a:ext cx="2346545" cy="44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9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560" y="3284855"/>
            <a:ext cx="281432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1559560" y="4509135"/>
            <a:ext cx="1132840" cy="920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6600190" y="3212465"/>
            <a:ext cx="3342640" cy="984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6600190" y="4509135"/>
            <a:ext cx="2101215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6600190" y="5661025"/>
            <a:ext cx="1065530" cy="87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2421255"/>
            <a:ext cx="2070735" cy="1123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695325" y="3861435"/>
            <a:ext cx="1107440" cy="926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auto">
          <a:xfrm>
            <a:off x="6311900" y="2493010"/>
            <a:ext cx="3216910" cy="10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5"/>
            </p:custDataLst>
          </p:nvPr>
        </p:nvSpPr>
        <p:spPr bwMode="auto">
          <a:xfrm>
            <a:off x="6311900" y="3861435"/>
            <a:ext cx="2047240" cy="96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6"/>
            </p:custDataLst>
          </p:nvPr>
        </p:nvSpPr>
        <p:spPr bwMode="auto">
          <a:xfrm>
            <a:off x="6311900" y="5152390"/>
            <a:ext cx="1292860" cy="101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440420" cy="592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315" y="2924810"/>
            <a:ext cx="2159000" cy="80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1487805" y="3860800"/>
            <a:ext cx="2230120" cy="79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1415415" y="4796790"/>
            <a:ext cx="1659255" cy="88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1343660" y="5876925"/>
            <a:ext cx="2446655" cy="802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8345" y="4293235"/>
            <a:ext cx="5661660" cy="19500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