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7" r:id="rId4"/>
    <p:sldId id="376" r:id="rId5"/>
    <p:sldId id="375" r:id="rId6"/>
    <p:sldId id="374" r:id="rId7"/>
    <p:sldId id="373" r:id="rId8"/>
    <p:sldId id="371" r:id="rId9"/>
    <p:sldId id="370" r:id="rId10"/>
    <p:sldId id="368" r:id="rId11"/>
    <p:sldId id="366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2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71495" y="3074035"/>
            <a:ext cx="6048375" cy="7099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89172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30982" y="3346522"/>
            <a:ext cx="2170332" cy="3540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478764" y="3346522"/>
            <a:ext cx="2193923" cy="3540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907392" y="4023244"/>
            <a:ext cx="2767960" cy="3619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61397" y="4739309"/>
            <a:ext cx="1902972" cy="299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61397" y="5392424"/>
            <a:ext cx="2304012" cy="3619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537806" y="6077014"/>
            <a:ext cx="5119154" cy="3698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193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539220" y="4114541"/>
            <a:ext cx="3682516" cy="3659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55127" y="4806696"/>
            <a:ext cx="4247221" cy="3739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1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624761" y="1267887"/>
            <a:ext cx="5514285" cy="5058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624761" y="2203275"/>
            <a:ext cx="5257142" cy="5058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653333" y="3138663"/>
            <a:ext cx="6342857" cy="4963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5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2049857"/>
            <a:ext cx="4057142" cy="4101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2965559"/>
            <a:ext cx="3552380" cy="3529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3795414"/>
            <a:ext cx="2609523" cy="429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215238" y="4711116"/>
            <a:ext cx="1104761" cy="400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50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720000" y="2470461"/>
            <a:ext cx="1771428" cy="3817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329523" y="3472617"/>
            <a:ext cx="1133333" cy="4772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415238" y="3472617"/>
            <a:ext cx="1009523" cy="4772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25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539047" y="2992284"/>
            <a:ext cx="3142857" cy="4002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129523" y="3859481"/>
            <a:ext cx="2076190" cy="362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129523" y="4669500"/>
            <a:ext cx="2761904" cy="390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2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205714" y="1934070"/>
            <a:ext cx="276190" cy="333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472380" y="1915019"/>
            <a:ext cx="2885714" cy="8382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396190" y="1915019"/>
            <a:ext cx="1819047" cy="857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539047" y="2448444"/>
            <a:ext cx="276190" cy="323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062857" y="3258108"/>
            <a:ext cx="2304761" cy="371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062857" y="4067771"/>
            <a:ext cx="2761904" cy="400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2258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48804" y="2877894"/>
            <a:ext cx="2479818" cy="4062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081645" y="3654320"/>
            <a:ext cx="2957747" cy="415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93892" y="4475888"/>
            <a:ext cx="2182240" cy="343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93892" y="5225229"/>
            <a:ext cx="2606063" cy="415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657822" y="6010684"/>
            <a:ext cx="6158968" cy="424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604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26970" y="3852000"/>
            <a:ext cx="3215933" cy="411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34115" y="4674857"/>
            <a:ext cx="2402813" cy="347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34115" y="5442857"/>
            <a:ext cx="2676898" cy="420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97570" y="6238285"/>
            <a:ext cx="6386185" cy="420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NTllYThlNGVmZDdlZTAxYTFhOTExZDA1ZjU4Y2I4ZTg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36</cp:revision>
  <dcterms:created xsi:type="dcterms:W3CDTF">2015-09-16T06:52:00Z</dcterms:created>
  <dcterms:modified xsi:type="dcterms:W3CDTF">2023-07-01T14:10:56Z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