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52245" y="3061970"/>
            <a:ext cx="92868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963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99515" y="1772920"/>
            <a:ext cx="1756410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auto">
          <a:xfrm>
            <a:off x="3431540" y="1700530"/>
            <a:ext cx="1756410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auto">
          <a:xfrm>
            <a:off x="1559560" y="2996565"/>
            <a:ext cx="286448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5"/>
            </p:custDataLst>
          </p:nvPr>
        </p:nvSpPr>
        <p:spPr bwMode="auto">
          <a:xfrm>
            <a:off x="1127760" y="4093210"/>
            <a:ext cx="1827530" cy="997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auto">
          <a:xfrm>
            <a:off x="1198880" y="5300980"/>
            <a:ext cx="1700530" cy="49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auto">
          <a:xfrm>
            <a:off x="1143000" y="5949315"/>
            <a:ext cx="600329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194800" cy="601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000885" y="4014470"/>
            <a:ext cx="5610860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28140" y="4777105"/>
            <a:ext cx="1953895" cy="30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28140" y="5433695"/>
            <a:ext cx="154876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95755" y="6146800"/>
            <a:ext cx="520573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62857" y="2079521"/>
            <a:ext cx="561904" cy="362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91428" y="4199089"/>
            <a:ext cx="561904" cy="353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2115435"/>
            <a:ext cx="3685714" cy="51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96190" y="3068297"/>
            <a:ext cx="161904" cy="114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24761" y="3077826"/>
            <a:ext cx="2238096" cy="38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96190" y="3316042"/>
            <a:ext cx="161904" cy="114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897288"/>
            <a:ext cx="1114285" cy="505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5238" y="2096725"/>
            <a:ext cx="161904" cy="114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1904" y="2030004"/>
            <a:ext cx="3466666" cy="49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15238" y="2344546"/>
            <a:ext cx="161904" cy="104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67619" y="2925972"/>
            <a:ext cx="1314285" cy="50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831471"/>
            <a:ext cx="3495238" cy="49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15238" y="4727439"/>
            <a:ext cx="1076190" cy="505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9523" y="2762970"/>
            <a:ext cx="3590476" cy="46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62857" y="3420294"/>
            <a:ext cx="1476190" cy="466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86666" y="4087145"/>
            <a:ext cx="1942857" cy="457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8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2501" y="3856507"/>
            <a:ext cx="144174" cy="90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43726" y="3829464"/>
            <a:ext cx="3252944" cy="40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32501" y="4054816"/>
            <a:ext cx="144174" cy="99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93179" y="4640732"/>
            <a:ext cx="2180643" cy="342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93179" y="5370873"/>
            <a:ext cx="1288562" cy="423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57136" y="6164112"/>
            <a:ext cx="630764" cy="414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23944" y="6164112"/>
            <a:ext cx="6866325" cy="423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3078706"/>
            <a:ext cx="2742857" cy="428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3946174"/>
            <a:ext cx="1847619" cy="34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4718315"/>
            <a:ext cx="1361904" cy="438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0000" y="5547653"/>
            <a:ext cx="5190476" cy="44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26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8240" y="3883549"/>
            <a:ext cx="540349" cy="40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41631" y="3883549"/>
            <a:ext cx="2323503" cy="40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28175" y="3910591"/>
            <a:ext cx="270174" cy="306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96955" y="4694816"/>
            <a:ext cx="1846194" cy="333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06190" y="4694816"/>
            <a:ext cx="270174" cy="306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96955" y="5424957"/>
            <a:ext cx="1720112" cy="414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60932" y="6209183"/>
            <a:ext cx="4475895" cy="423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