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image" Target="../media/image15.png"/><Relationship Id="rId3" Type="http://schemas.openxmlformats.org/officeDocument/2006/relationships/tags" Target="../tags/tag20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27"/>
          <a:stretch>
            <a:fillRect/>
          </a:stretch>
        </p:blipFill>
        <p:spPr>
          <a:xfrm>
            <a:off x="695960" y="2488473"/>
            <a:ext cx="10800080" cy="1881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33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781935"/>
            <a:ext cx="6094730" cy="2159635"/>
          </a:xfrm>
          <a:prstGeom prst="rect">
            <a:avLst/>
          </a:prstGeom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014410"/>
            <a:ext cx="10800000" cy="1258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559560" y="5527675"/>
            <a:ext cx="367030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5219700" y="5518150"/>
            <a:ext cx="3103245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8328025" y="5518150"/>
            <a:ext cx="337058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auto">
          <a:xfrm>
            <a:off x="1487170" y="5949950"/>
            <a:ext cx="1093470" cy="351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0952" y="2269770"/>
            <a:ext cx="8514285" cy="438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947283"/>
            <a:ext cx="1104761" cy="44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605711"/>
            <a:ext cx="1323809" cy="24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8095" y="3605711"/>
            <a:ext cx="7257142" cy="24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025578"/>
            <a:ext cx="2676190" cy="23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62857" y="4025578"/>
            <a:ext cx="5752380" cy="24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316007"/>
            <a:ext cx="8523809" cy="43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3002308"/>
            <a:ext cx="1171428" cy="43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660014"/>
            <a:ext cx="8742857" cy="2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4069888"/>
            <a:ext cx="3276190" cy="247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4079420"/>
            <a:ext cx="5200000" cy="2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306815"/>
            <a:ext cx="8523809" cy="4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993292"/>
            <a:ext cx="1228571" cy="4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651165"/>
            <a:ext cx="8752380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285" y="4099282"/>
            <a:ext cx="161904" cy="181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4223229"/>
            <a:ext cx="1142857" cy="324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58095" y="4204160"/>
            <a:ext cx="1123809" cy="23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00952" y="4204160"/>
            <a:ext cx="6304761" cy="23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285" y="4785759"/>
            <a:ext cx="1142857" cy="4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58095" y="4890637"/>
            <a:ext cx="1123809" cy="23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00952" y="4890637"/>
            <a:ext cx="6304761" cy="23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3809" y="5443632"/>
            <a:ext cx="5876190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72380" y="5453166"/>
            <a:ext cx="2733333" cy="238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231740"/>
            <a:ext cx="2695238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2680284"/>
            <a:ext cx="180952" cy="1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2785263"/>
            <a:ext cx="8409523" cy="34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5714" y="3367415"/>
            <a:ext cx="790476" cy="1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24761" y="3329242"/>
            <a:ext cx="6780952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15238" y="3749155"/>
            <a:ext cx="8390477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238" y="4178612"/>
            <a:ext cx="1933333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10476" y="4169069"/>
            <a:ext cx="6295238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3809" y="4588982"/>
            <a:ext cx="2923809" cy="23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329523" y="4588982"/>
            <a:ext cx="5476190" cy="248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981564"/>
            <a:ext cx="2495238" cy="4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7142" y="2086330"/>
            <a:ext cx="5828571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2667306"/>
            <a:ext cx="657142" cy="19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838741"/>
            <a:ext cx="1009523" cy="8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39215" y="2914650"/>
            <a:ext cx="723900" cy="227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3333" y="3524483"/>
            <a:ext cx="257142" cy="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3572104"/>
            <a:ext cx="247619" cy="38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81904" y="3362572"/>
            <a:ext cx="8523809" cy="43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4285" y="4038789"/>
            <a:ext cx="3428571" cy="4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96190" y="4143555"/>
            <a:ext cx="5209523" cy="238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3809" y="2469467"/>
            <a:ext cx="161904" cy="18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2469467"/>
            <a:ext cx="8514285" cy="44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2736531"/>
            <a:ext cx="180952" cy="18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156203"/>
            <a:ext cx="1133333" cy="44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814326"/>
            <a:ext cx="1333333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48571" y="3814326"/>
            <a:ext cx="7257142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285" y="4224460"/>
            <a:ext cx="2942857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0000" y="4233998"/>
            <a:ext cx="5485714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0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20000" y="1563177"/>
            <a:ext cx="314285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1715739"/>
            <a:ext cx="333333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81904" y="1715739"/>
            <a:ext cx="342857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15238" y="1715739"/>
            <a:ext cx="466666" cy="219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91428" y="2459478"/>
            <a:ext cx="333333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262857" y="2459478"/>
            <a:ext cx="466666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60110" y="2226945"/>
            <a:ext cx="363220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02305" y="3060065"/>
            <a:ext cx="458470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39155" y="3060065"/>
            <a:ext cx="513715" cy="518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05714" y="3956492"/>
            <a:ext cx="333333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204585" y="3775075"/>
            <a:ext cx="448945" cy="534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767619" y="4700231"/>
            <a:ext cx="333333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01535" y="4485640"/>
            <a:ext cx="426720" cy="5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660775" y="5300980"/>
            <a:ext cx="439420" cy="581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710476" y="5443970"/>
            <a:ext cx="742857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7" grpId="0" animBg="1"/>
      <p:bldP spid="18" grpId="0" bldLvl="0" animBg="1"/>
      <p:bldP spid="20" grpId="0" animBg="1"/>
      <p:bldP spid="21" grpId="0" bldLvl="0" animBg="1"/>
      <p:bldP spid="22" grpId="0" bldLvl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5375" y="2470150"/>
            <a:ext cx="46482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05760" y="3223895"/>
            <a:ext cx="38989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96190" y="3968353"/>
            <a:ext cx="609523" cy="2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05714" y="4407309"/>
            <a:ext cx="752380" cy="20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24761" y="5294765"/>
            <a:ext cx="1019047" cy="2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48571" y="5294765"/>
            <a:ext cx="200000" cy="200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129155" y="1844675"/>
            <a:ext cx="26416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5066665" y="1844675"/>
            <a:ext cx="264160" cy="27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7752080" y="1895475"/>
            <a:ext cx="288925" cy="158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04605" y="4653280"/>
            <a:ext cx="2157730" cy="1537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2145" y="1574165"/>
            <a:ext cx="45148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10545" y="2312035"/>
            <a:ext cx="29845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01020" y="3379470"/>
            <a:ext cx="327660" cy="302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10545" y="3914775"/>
            <a:ext cx="298450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95" y="4699635"/>
            <a:ext cx="327660" cy="288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92260" y="909320"/>
            <a:ext cx="2255520" cy="751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43809" y="1573583"/>
            <a:ext cx="219047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4761" y="2929533"/>
            <a:ext cx="209523" cy="21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1904" y="1095825"/>
            <a:ext cx="238095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5238" y="4086693"/>
            <a:ext cx="266666" cy="2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15238" y="4972523"/>
            <a:ext cx="228571" cy="21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82215" y="1982470"/>
            <a:ext cx="30099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714" y="2134773"/>
            <a:ext cx="200000" cy="20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63155" y="1983105"/>
            <a:ext cx="337185" cy="513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996170" y="1971675"/>
            <a:ext cx="342900" cy="525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481904" y="2868654"/>
            <a:ext cx="152380" cy="2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67619" y="2868654"/>
            <a:ext cx="304762" cy="209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91405" y="2708910"/>
            <a:ext cx="323850" cy="521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983470" y="2626995"/>
            <a:ext cx="410210" cy="603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453333" y="4746247"/>
            <a:ext cx="2171428" cy="2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758095" y="4622345"/>
            <a:ext cx="2228571" cy="44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77142" y="4755778"/>
            <a:ext cx="1000000" cy="1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453333" y="5279979"/>
            <a:ext cx="752380" cy="1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758095" y="5279979"/>
            <a:ext cx="752380" cy="1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977142" y="5279979"/>
            <a:ext cx="761904" cy="181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0" grpId="0" bldLvl="0" animBg="1"/>
      <p:bldP spid="13" grpId="0" animBg="1"/>
      <p:bldP spid="14" grpId="0" animBg="1"/>
      <p:bldP spid="15" grpId="0" bldLvl="0" animBg="1"/>
      <p:bldP spid="16" grpId="0" bldLvl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333" y="2267380"/>
            <a:ext cx="1685714" cy="4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2830" y="283273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983615" y="345630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4295775" y="2209165"/>
            <a:ext cx="2332990" cy="55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4273550" y="292544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auto">
          <a:xfrm>
            <a:off x="4151630" y="357314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auto">
          <a:xfrm>
            <a:off x="7536180" y="2209165"/>
            <a:ext cx="1859280" cy="53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auto">
          <a:xfrm>
            <a:off x="7494270" y="292544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auto">
          <a:xfrm>
            <a:off x="7494270" y="3531235"/>
            <a:ext cx="133032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2205355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1199515" y="2925445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655820" y="2205355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4944110" y="2981960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auto">
          <a:xfrm>
            <a:off x="8256270" y="2205355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auto">
          <a:xfrm>
            <a:off x="8688705" y="2925445"/>
            <a:ext cx="1513840" cy="64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2023-07-01T11:47:39Z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