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12415" y="2075815"/>
            <a:ext cx="6567805" cy="12433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16835" y="4091940"/>
            <a:ext cx="6958330" cy="690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5"/>
          <a:stretch>
            <a:fillRect/>
          </a:stretch>
        </p:blipFill>
        <p:spPr>
          <a:xfrm>
            <a:off x="720090" y="972185"/>
            <a:ext cx="7392125" cy="5340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91260"/>
            <a:ext cx="3185160" cy="967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517775"/>
            <a:ext cx="3475990" cy="100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4004945"/>
            <a:ext cx="7475855" cy="84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5215985"/>
            <a:ext cx="2571428" cy="848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7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055370" y="1052830"/>
            <a:ext cx="3678555" cy="178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623570" y="2997200"/>
            <a:ext cx="2673985" cy="1156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623570" y="4308475"/>
            <a:ext cx="1449070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2785"/>
            <a:ext cx="8419465" cy="612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07895" y="4652645"/>
            <a:ext cx="62801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719830" y="4652645"/>
            <a:ext cx="62801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5448300" y="4652645"/>
            <a:ext cx="62801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auto">
          <a:xfrm>
            <a:off x="7104380" y="4725035"/>
            <a:ext cx="509270" cy="833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auto">
          <a:xfrm>
            <a:off x="2207895" y="5805170"/>
            <a:ext cx="62801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auto">
          <a:xfrm>
            <a:off x="3791585" y="6092825"/>
            <a:ext cx="452755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7"/>
            </p:custDataLst>
          </p:nvPr>
        </p:nvSpPr>
        <p:spPr bwMode="auto">
          <a:xfrm>
            <a:off x="5304155" y="5805170"/>
            <a:ext cx="62801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09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559560" y="4436745"/>
            <a:ext cx="62801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3143885" y="4509135"/>
            <a:ext cx="50863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auto">
          <a:xfrm>
            <a:off x="4655820" y="4509135"/>
            <a:ext cx="50863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auto">
          <a:xfrm>
            <a:off x="6311900" y="4509135"/>
            <a:ext cx="50863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auto">
          <a:xfrm>
            <a:off x="7824470" y="4436745"/>
            <a:ext cx="50863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7"/>
            </p:custDataLst>
          </p:nvPr>
        </p:nvSpPr>
        <p:spPr bwMode="auto">
          <a:xfrm>
            <a:off x="1559560" y="5661025"/>
            <a:ext cx="50863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8"/>
            </p:custDataLst>
          </p:nvPr>
        </p:nvSpPr>
        <p:spPr bwMode="auto">
          <a:xfrm>
            <a:off x="3288030" y="5589270"/>
            <a:ext cx="50863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9"/>
            </p:custDataLst>
          </p:nvPr>
        </p:nvSpPr>
        <p:spPr bwMode="auto">
          <a:xfrm>
            <a:off x="4871720" y="5732780"/>
            <a:ext cx="50863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96190" y="2191768"/>
            <a:ext cx="1933333" cy="466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7619" y="2849300"/>
            <a:ext cx="4380952" cy="476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96190" y="2230925"/>
            <a:ext cx="314285" cy="38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67619" y="2230925"/>
            <a:ext cx="314284" cy="38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20000" y="2230925"/>
            <a:ext cx="304761" cy="38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72380" y="2822239"/>
            <a:ext cx="561904" cy="38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15238" y="2822239"/>
            <a:ext cx="552381" cy="38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00952" y="3718746"/>
            <a:ext cx="304761" cy="37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81904" y="3718746"/>
            <a:ext cx="304761" cy="38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110476" y="3718746"/>
            <a:ext cx="552380" cy="38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379720" y="4298950"/>
            <a:ext cx="416560" cy="38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215120" y="4234180"/>
            <a:ext cx="409575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405714" y="5216105"/>
            <a:ext cx="295238" cy="37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777142" y="5216105"/>
            <a:ext cx="304761" cy="37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215238" y="5216105"/>
            <a:ext cx="552381" cy="37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472380" y="5797881"/>
            <a:ext cx="561904" cy="37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310476" y="5797881"/>
            <a:ext cx="314285" cy="38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4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09520" y="1248410"/>
            <a:ext cx="735965" cy="995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98260" y="1248410"/>
            <a:ext cx="617220" cy="1019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958095" y="2943854"/>
            <a:ext cx="1000000" cy="447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72380" y="2934328"/>
            <a:ext cx="1000000" cy="457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691428" y="3648768"/>
            <a:ext cx="1009523" cy="447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634285" y="4344157"/>
            <a:ext cx="1000000" cy="457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9092565" cy="598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auto">
          <a:xfrm>
            <a:off x="3359785" y="5516880"/>
            <a:ext cx="50863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4799965" y="5661025"/>
            <a:ext cx="614045" cy="63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6311900" y="5516880"/>
            <a:ext cx="50863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auto">
          <a:xfrm>
            <a:off x="4655820" y="2781300"/>
            <a:ext cx="3575050" cy="1401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316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336405" y="3285490"/>
            <a:ext cx="1957705" cy="34194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NTllYThlNGVmZDdlZTAxYTFhOTExZDA1ZjU4Y2I4ZT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39</cp:revision>
  <dcterms:created xsi:type="dcterms:W3CDTF">2015-09-16T06:52:00Z</dcterms:created>
  <dcterms:modified xsi:type="dcterms:W3CDTF">2023-07-01T12:28:19Z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