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8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97355" y="3057525"/>
            <a:ext cx="879665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5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33912" y="3815773"/>
            <a:ext cx="4146179" cy="434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3912" y="4603698"/>
            <a:ext cx="3711645" cy="434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2965" y="5400679"/>
            <a:ext cx="9007528" cy="434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4859" y="6197660"/>
            <a:ext cx="1240232" cy="416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48657" y="4218545"/>
            <a:ext cx="128732" cy="8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34909" y="4170209"/>
            <a:ext cx="4883777" cy="38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88942" y="4863020"/>
            <a:ext cx="2703375" cy="37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88942" y="5571944"/>
            <a:ext cx="1150543" cy="370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64804" y="6272811"/>
            <a:ext cx="5157333" cy="37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472812" y="3730554"/>
            <a:ext cx="988723" cy="36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26844" y="4563325"/>
            <a:ext cx="1240241" cy="36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90247" y="5378746"/>
            <a:ext cx="754552" cy="36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60926" y="5378746"/>
            <a:ext cx="1231568" cy="36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15746" y="6202843"/>
            <a:ext cx="286209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360926" y="6202843"/>
            <a:ext cx="1465739" cy="36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9047" y="2181717"/>
            <a:ext cx="1466666" cy="447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29523" y="2791338"/>
            <a:ext cx="523809" cy="43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77142" y="2810389"/>
            <a:ext cx="504761" cy="419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0952" y="2297384"/>
            <a:ext cx="571428" cy="381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77142" y="2297384"/>
            <a:ext cx="304761" cy="371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77355" y="2832100"/>
            <a:ext cx="45656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24761" y="3794401"/>
            <a:ext cx="1095238" cy="400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24761" y="3794401"/>
            <a:ext cx="314285" cy="381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34285" y="4385579"/>
            <a:ext cx="304762" cy="371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45130" y="1181735"/>
            <a:ext cx="845820" cy="106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04810" y="1181735"/>
            <a:ext cx="1193165" cy="101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879725" y="2633345"/>
            <a:ext cx="989965" cy="1063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889240" y="2695575"/>
            <a:ext cx="920750" cy="106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015238" y="5137542"/>
            <a:ext cx="800000" cy="37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681904" y="5804792"/>
            <a:ext cx="1000000" cy="476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2" grpId="0" bldLvl="0" animBg="1"/>
      <p:bldP spid="13" grpId="0" bldLvl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9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79650" y="3862070"/>
            <a:ext cx="58293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207895" y="4725035"/>
            <a:ext cx="697230" cy="819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2207895" y="5933440"/>
            <a:ext cx="697230" cy="40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3413760" y="3861435"/>
            <a:ext cx="75057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3503930" y="4725035"/>
            <a:ext cx="582930" cy="80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3503930" y="5975985"/>
            <a:ext cx="58293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auto">
          <a:xfrm>
            <a:off x="5015865" y="5992495"/>
            <a:ext cx="58293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8"/>
            </p:custDataLst>
          </p:nvPr>
        </p:nvSpPr>
        <p:spPr bwMode="auto">
          <a:xfrm>
            <a:off x="6960235" y="3933190"/>
            <a:ext cx="68580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9"/>
            </p:custDataLst>
          </p:nvPr>
        </p:nvSpPr>
        <p:spPr bwMode="auto">
          <a:xfrm>
            <a:off x="7031990" y="4725035"/>
            <a:ext cx="582930" cy="80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0"/>
            </p:custDataLst>
          </p:nvPr>
        </p:nvSpPr>
        <p:spPr bwMode="auto">
          <a:xfrm>
            <a:off x="6960235" y="5975985"/>
            <a:ext cx="65532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1"/>
            </p:custDataLst>
          </p:nvPr>
        </p:nvSpPr>
        <p:spPr bwMode="auto">
          <a:xfrm>
            <a:off x="8976360" y="3933190"/>
            <a:ext cx="68580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2"/>
            </p:custDataLst>
          </p:nvPr>
        </p:nvSpPr>
        <p:spPr bwMode="auto">
          <a:xfrm>
            <a:off x="9048115" y="4725035"/>
            <a:ext cx="572770" cy="734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13"/>
            </p:custDataLst>
          </p:nvPr>
        </p:nvSpPr>
        <p:spPr bwMode="auto">
          <a:xfrm>
            <a:off x="8904605" y="5975985"/>
            <a:ext cx="68580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4099172"/>
            <a:ext cx="3685714" cy="45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4947704"/>
            <a:ext cx="5895238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10476" y="4957238"/>
            <a:ext cx="704761" cy="438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1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4285" y="3082154"/>
            <a:ext cx="5028571" cy="467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24761" y="3922397"/>
            <a:ext cx="8638096" cy="486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4285" y="2858363"/>
            <a:ext cx="5038095" cy="45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24761" y="3687220"/>
            <a:ext cx="4857142" cy="4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