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4" r:id="rId7"/>
    <p:sldId id="372" r:id="rId8"/>
    <p:sldId id="371" r:id="rId9"/>
    <p:sldId id="370" r:id="rId10"/>
    <p:sldId id="369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57600" y="3048000"/>
            <a:ext cx="48768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5220"/>
            <a:ext cx="5116830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798820" y="1125220"/>
            <a:ext cx="4672330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720090" y="1989455"/>
            <a:ext cx="4708525" cy="688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295"/>
            <a:ext cx="9269730" cy="391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235" y="3933190"/>
            <a:ext cx="274574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3"/>
          <a:stretch>
            <a:fillRect/>
          </a:stretch>
        </p:blipFill>
        <p:spPr>
          <a:xfrm>
            <a:off x="720090" y="972185"/>
            <a:ext cx="5664290" cy="410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574"/>
            <a:ext cx="3466666" cy="428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2020513"/>
            <a:ext cx="1504761" cy="43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868856"/>
            <a:ext cx="4857142" cy="390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717198"/>
            <a:ext cx="2933333" cy="390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3797375"/>
            <a:ext cx="219047" cy="353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77142" y="3797375"/>
            <a:ext cx="276190" cy="353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96190" y="3787829"/>
            <a:ext cx="295238" cy="362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10476" y="3797375"/>
            <a:ext cx="514285" cy="353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9523" y="4503718"/>
            <a:ext cx="314285" cy="353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86666" y="4503718"/>
            <a:ext cx="276190" cy="362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20000" y="4503718"/>
            <a:ext cx="514285" cy="353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29523" y="4503718"/>
            <a:ext cx="523809" cy="362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5238" y="2899620"/>
            <a:ext cx="2714284" cy="50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34285" y="4693643"/>
            <a:ext cx="6009523" cy="43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333" y="2020091"/>
            <a:ext cx="5323809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86666" y="2372630"/>
            <a:ext cx="123809" cy="66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285" y="2896676"/>
            <a:ext cx="1895238" cy="343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43809" y="3687508"/>
            <a:ext cx="5666666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0952" y="4516453"/>
            <a:ext cx="2695238" cy="44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3004736"/>
            <a:ext cx="247619" cy="324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252864"/>
            <a:ext cx="1219047" cy="33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000" y="3195603"/>
            <a:ext cx="2257142" cy="44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3520078"/>
            <a:ext cx="285714" cy="31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283547"/>
            <a:ext cx="4447619" cy="44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9330055" cy="305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983615" y="3743325"/>
            <a:ext cx="6088380" cy="3041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/>
          <a:stretch>
            <a:fillRect/>
          </a:stretch>
        </p:blipFill>
        <p:spPr>
          <a:xfrm>
            <a:off x="7143750" y="3544570"/>
            <a:ext cx="3528000" cy="324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