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8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4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09520" y="3052445"/>
            <a:ext cx="71723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1972344"/>
            <a:ext cx="4447619" cy="4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791673"/>
            <a:ext cx="5057142" cy="4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3630057"/>
            <a:ext cx="7533333" cy="4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6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60501" y="3336745"/>
            <a:ext cx="130701" cy="81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1387" y="3295894"/>
            <a:ext cx="4533691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61387" y="4006702"/>
            <a:ext cx="3586109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85894" y="4717511"/>
            <a:ext cx="3757654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69556" y="5420149"/>
            <a:ext cx="571816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96581" y="5420149"/>
            <a:ext cx="2409800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12575" y="5428319"/>
            <a:ext cx="1405036" cy="35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61387" y="6147298"/>
            <a:ext cx="1641931" cy="359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739047" y="4829142"/>
            <a:ext cx="304761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29523" y="4829142"/>
            <a:ext cx="1352381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53333" y="5724380"/>
            <a:ext cx="1361904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96190" y="2125621"/>
            <a:ext cx="304761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72380" y="2192360"/>
            <a:ext cx="152380" cy="104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72380" y="2306768"/>
            <a:ext cx="152380" cy="9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05714" y="2125621"/>
            <a:ext cx="314285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15238" y="3021823"/>
            <a:ext cx="314285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91428" y="3088561"/>
            <a:ext cx="152380" cy="9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91428" y="3202970"/>
            <a:ext cx="152380" cy="9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05714" y="3021823"/>
            <a:ext cx="314285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77142" y="3021823"/>
            <a:ext cx="619046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43809" y="3088561"/>
            <a:ext cx="152379" cy="9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767619" y="3021823"/>
            <a:ext cx="304761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881904" y="4823761"/>
            <a:ext cx="809523" cy="4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34285" y="4823761"/>
            <a:ext cx="1304761" cy="4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77142" y="2079296"/>
            <a:ext cx="1361904" cy="400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34285" y="3883425"/>
            <a:ext cx="1352380" cy="400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7240"/>
            <a:ext cx="7747000" cy="5864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4" name="矩形 73"/>
          <p:cNvSpPr/>
          <p:nvPr/>
        </p:nvSpPr>
        <p:spPr bwMode="auto">
          <a:xfrm>
            <a:off x="2880995" y="6092825"/>
            <a:ext cx="78232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6527800" y="6092825"/>
            <a:ext cx="1108710" cy="3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204720"/>
            <a:ext cx="3856355" cy="3668395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300" y="3068955"/>
            <a:ext cx="2788920" cy="280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bldLvl="0" animBg="1"/>
      <p:bldP spid="7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5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62" y="2056235"/>
            <a:ext cx="3113824" cy="34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03818" y="2827058"/>
            <a:ext cx="922301" cy="31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85350" y="2793176"/>
            <a:ext cx="1066146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03818" y="3572470"/>
            <a:ext cx="922301" cy="31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85350" y="3547058"/>
            <a:ext cx="1108453" cy="33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93005" y="4300855"/>
            <a:ext cx="4028440" cy="75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99947" y="4758352"/>
            <a:ext cx="245382" cy="296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03818" y="5495294"/>
            <a:ext cx="2250753" cy="313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603818" y="6215294"/>
            <a:ext cx="2250753" cy="34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836295"/>
            <a:ext cx="9984105" cy="587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2135379"/>
            <a:ext cx="2361904" cy="333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926858"/>
            <a:ext cx="4447619" cy="42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3737409"/>
            <a:ext cx="5314285" cy="438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77142" y="3794624"/>
            <a:ext cx="1485714" cy="38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889676"/>
            <a:ext cx="4828571" cy="44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666" y="3710174"/>
            <a:ext cx="4400000" cy="438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81904" y="3719714"/>
            <a:ext cx="1266666" cy="438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