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4" r:id="rId4"/>
    <p:sldId id="372" r:id="rId5"/>
    <p:sldId id="371" r:id="rId6"/>
    <p:sldId id="370" r:id="rId7"/>
    <p:sldId id="369" r:id="rId8"/>
    <p:sldId id="368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5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4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35685" y="1979930"/>
            <a:ext cx="10120630" cy="13481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473960" y="4140200"/>
            <a:ext cx="7244080" cy="7385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9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005714" y="1210545"/>
            <a:ext cx="542857" cy="458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20000" y="1191461"/>
            <a:ext cx="533334" cy="486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853170" y="1109345"/>
            <a:ext cx="1292860" cy="530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015238" y="2088392"/>
            <a:ext cx="514285" cy="505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167619" y="2107476"/>
            <a:ext cx="552380" cy="467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881904" y="3013948"/>
            <a:ext cx="761904" cy="438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5175"/>
            <a:ext cx="8847455" cy="2266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11"/>
          <a:stretch>
            <a:fillRect/>
          </a:stretch>
        </p:blipFill>
        <p:spPr>
          <a:xfrm>
            <a:off x="2063750" y="2636520"/>
            <a:ext cx="5735955" cy="4214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9010015" cy="5917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66895" y="920115"/>
            <a:ext cx="452755" cy="372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54420" y="911860"/>
            <a:ext cx="452755" cy="380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32065" y="958850"/>
            <a:ext cx="476885" cy="310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73270" y="1696085"/>
            <a:ext cx="699135" cy="310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374515" y="2379980"/>
            <a:ext cx="436880" cy="411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154420" y="2395220"/>
            <a:ext cx="452755" cy="380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624445" y="2442210"/>
            <a:ext cx="484505" cy="310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573270" y="3179445"/>
            <a:ext cx="699135" cy="310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366895" y="3886200"/>
            <a:ext cx="452755" cy="372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162675" y="3870960"/>
            <a:ext cx="445135" cy="396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632065" y="3917315"/>
            <a:ext cx="468630" cy="310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573270" y="4655185"/>
            <a:ext cx="699135" cy="310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4366895" y="5346065"/>
            <a:ext cx="445135" cy="396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170295" y="5338445"/>
            <a:ext cx="429260" cy="411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7632065" y="5400675"/>
            <a:ext cx="468630" cy="310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4573270" y="6138545"/>
            <a:ext cx="699135" cy="310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66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0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48571" y="1219947"/>
            <a:ext cx="514285" cy="495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58095" y="1239020"/>
            <a:ext cx="542857" cy="467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86666" y="2135448"/>
            <a:ext cx="752380" cy="448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20000" y="2202203"/>
            <a:ext cx="838095" cy="381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39047" y="3070021"/>
            <a:ext cx="533333" cy="448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758095" y="3050948"/>
            <a:ext cx="552380" cy="467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186666" y="3947375"/>
            <a:ext cx="752380" cy="438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920000" y="4014130"/>
            <a:ext cx="838095" cy="371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2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43809" y="1153084"/>
            <a:ext cx="514285" cy="505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24761" y="1162615"/>
            <a:ext cx="533334" cy="486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77142" y="2077570"/>
            <a:ext cx="752380" cy="438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00952" y="2134754"/>
            <a:ext cx="838094" cy="381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072380" y="2973463"/>
            <a:ext cx="533333" cy="49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891428" y="3002055"/>
            <a:ext cx="542857" cy="457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167619" y="3888417"/>
            <a:ext cx="742857" cy="438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881904" y="3945602"/>
            <a:ext cx="838096" cy="381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21030"/>
            <a:ext cx="8708390" cy="228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87"/>
          <a:stretch>
            <a:fillRect/>
          </a:stretch>
        </p:blipFill>
        <p:spPr>
          <a:xfrm>
            <a:off x="3575685" y="2780665"/>
            <a:ext cx="4799330" cy="3852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0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00952" y="1248449"/>
            <a:ext cx="533333" cy="457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43809" y="1219851"/>
            <a:ext cx="533333" cy="495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005714" y="1219851"/>
            <a:ext cx="752380" cy="438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129523" y="2115928"/>
            <a:ext cx="514285" cy="505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215238" y="2134993"/>
            <a:ext cx="542857" cy="467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891428" y="3040603"/>
            <a:ext cx="761904" cy="438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110476" y="3936680"/>
            <a:ext cx="514285" cy="495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243809" y="3936680"/>
            <a:ext cx="533333" cy="495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005714" y="3946213"/>
            <a:ext cx="752380" cy="438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120000" y="4870888"/>
            <a:ext cx="542857" cy="457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215238" y="4861356"/>
            <a:ext cx="542857" cy="467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891428" y="5757433"/>
            <a:ext cx="761904" cy="438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67619" y="1200601"/>
            <a:ext cx="542856" cy="457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39047" y="1191076"/>
            <a:ext cx="542857" cy="466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91428" y="2086430"/>
            <a:ext cx="733333" cy="43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48571" y="2981784"/>
            <a:ext cx="514285" cy="495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043809" y="2981784"/>
            <a:ext cx="542857" cy="495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777142" y="2991309"/>
            <a:ext cx="752380" cy="43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472380" y="3905714"/>
            <a:ext cx="542857" cy="466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100952" y="3886664"/>
            <a:ext cx="514285" cy="504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939047" y="4801068"/>
            <a:ext cx="742857" cy="43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948571" y="5705947"/>
            <a:ext cx="542857" cy="495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072380" y="5734523"/>
            <a:ext cx="542857" cy="457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805714" y="5705947"/>
            <a:ext cx="742857" cy="447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2023-07-01T13:07:06Z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