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83130" y="3059430"/>
            <a:ext cx="7825105" cy="738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24"/>
          <a:stretch>
            <a:fillRect/>
          </a:stretch>
        </p:blipFill>
        <p:spPr>
          <a:xfrm>
            <a:off x="2279605" y="836295"/>
            <a:ext cx="763279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2848725"/>
            <a:ext cx="5047619" cy="457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3620374"/>
            <a:ext cx="3314285" cy="447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15238" y="3687059"/>
            <a:ext cx="485714" cy="323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24761" y="3629900"/>
            <a:ext cx="4847619" cy="42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7619" y="4401549"/>
            <a:ext cx="1161904" cy="43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877088"/>
            <a:ext cx="4142857" cy="45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3648648"/>
            <a:ext cx="1628571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39047" y="3658174"/>
            <a:ext cx="466666" cy="42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58095" y="3715326"/>
            <a:ext cx="495238" cy="323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77142" y="3648648"/>
            <a:ext cx="5914286" cy="438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6666" y="4429734"/>
            <a:ext cx="1161904" cy="428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1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87422" y="1870909"/>
            <a:ext cx="933358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70957" y="1870909"/>
            <a:ext cx="471040" cy="314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01450" y="4192363"/>
            <a:ext cx="907189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auto">
          <a:xfrm>
            <a:off x="7680938" y="4192363"/>
            <a:ext cx="915912" cy="418909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4007" y="4489090"/>
            <a:ext cx="854852" cy="322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336893" y="4489090"/>
            <a:ext cx="854852" cy="322909"/>
          </a:xfrm>
          <a:prstGeom prst="rect">
            <a:avLst/>
          </a:prstGeom>
          <a:solidFill>
            <a:srgbClr val="E6E6E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300952" y="3784675"/>
            <a:ext cx="2809523" cy="50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15238" y="4623711"/>
            <a:ext cx="2704761" cy="495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29523" y="4623711"/>
            <a:ext cx="2761904" cy="495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1172233"/>
            <a:ext cx="1104761" cy="49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2859916"/>
            <a:ext cx="1104761" cy="48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58095" y="4538065"/>
            <a:ext cx="1133333" cy="48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1133977"/>
            <a:ext cx="1104761" cy="504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3809" y="1153033"/>
            <a:ext cx="1095237" cy="48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1981978"/>
            <a:ext cx="1085715" cy="49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142" y="5824634"/>
            <a:ext cx="1076190" cy="50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28" y="4947502"/>
            <a:ext cx="1095238" cy="505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39047" y="4957036"/>
            <a:ext cx="1123809" cy="486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9523" y="2030173"/>
            <a:ext cx="1085714" cy="48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