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7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71925" y="3071495"/>
            <a:ext cx="42481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29523" y="1705742"/>
            <a:ext cx="2666666" cy="37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86666" y="2534776"/>
            <a:ext cx="3876190" cy="39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77142" y="3392398"/>
            <a:ext cx="2761904" cy="362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77142" y="4211902"/>
            <a:ext cx="2809523" cy="39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3967834"/>
            <a:ext cx="3276190" cy="35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4769267"/>
            <a:ext cx="1647619" cy="429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49440" y="3717290"/>
            <a:ext cx="4385945" cy="289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720090" y="972185"/>
            <a:ext cx="7176225" cy="426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67765" y="1024890"/>
            <a:ext cx="3983355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470150"/>
            <a:ext cx="3406775" cy="848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68463"/>
            <a:ext cx="2828571" cy="43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589268"/>
            <a:ext cx="6666666" cy="448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880100" y="836295"/>
            <a:ext cx="2267585" cy="114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558095" y="4526556"/>
            <a:ext cx="542857" cy="47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53333" y="5336575"/>
            <a:ext cx="1447619" cy="476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3429000"/>
            <a:ext cx="3177540" cy="3020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1153284"/>
            <a:ext cx="542857" cy="47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39047" y="2012002"/>
            <a:ext cx="552380" cy="47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10476" y="2002461"/>
            <a:ext cx="1104762" cy="49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48571" y="3662649"/>
            <a:ext cx="1038095" cy="47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887845" y="657225"/>
            <a:ext cx="2166620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051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7838" y="1737490"/>
            <a:ext cx="1448877" cy="45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71369" y="2520490"/>
            <a:ext cx="890924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64843" y="4149490"/>
            <a:ext cx="251978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37846" y="4707490"/>
            <a:ext cx="296974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97891" y="5499490"/>
            <a:ext cx="251978" cy="35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70894" y="6066490"/>
            <a:ext cx="296974" cy="34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19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37444" y="5842935"/>
            <a:ext cx="501002" cy="50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62422" y="5842935"/>
            <a:ext cx="491549" cy="50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4187910"/>
            <a:ext cx="504761" cy="50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29523" y="4187910"/>
            <a:ext cx="504761" cy="505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33980" y="5970726"/>
            <a:ext cx="476614" cy="486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02357" y="5970726"/>
            <a:ext cx="485779" cy="486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99560" y="3006725"/>
            <a:ext cx="3537585" cy="350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9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961744" y="3824658"/>
            <a:ext cx="2502569" cy="36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56344" y="4663139"/>
            <a:ext cx="145604" cy="91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98557" y="4626683"/>
            <a:ext cx="3694702" cy="373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98145" y="5446936"/>
            <a:ext cx="2866579" cy="346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98145" y="6221620"/>
            <a:ext cx="2648173" cy="38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