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4" r:id="rId4"/>
    <p:sldId id="373" r:id="rId5"/>
    <p:sldId id="372" r:id="rId6"/>
    <p:sldId id="371" r:id="rId7"/>
    <p:sldId id="370" r:id="rId8"/>
    <p:sldId id="369" r:id="rId9"/>
    <p:sldId id="368" r:id="rId10"/>
    <p:sldId id="367" r:id="rId11"/>
    <p:sldId id="366" r:id="rId12"/>
    <p:sldId id="365" r:id="rId13"/>
    <p:sldId id="364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8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48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2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47670" y="3068955"/>
            <a:ext cx="6296025" cy="71945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6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095934"/>
            <a:ext cx="4485714" cy="4480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1868139"/>
            <a:ext cx="3009523" cy="4290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224761" y="1887205"/>
            <a:ext cx="2752381" cy="4290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748571" y="2688011"/>
            <a:ext cx="2076190" cy="3622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748571" y="3431615"/>
            <a:ext cx="1885714" cy="4290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4175220"/>
            <a:ext cx="9600000" cy="4576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4" y="4947425"/>
            <a:ext cx="752380" cy="4480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455" y="764540"/>
            <a:ext cx="8067040" cy="6001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0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5629286"/>
            <a:ext cx="1819047" cy="4381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2717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9723632" y="5146222"/>
            <a:ext cx="471014" cy="471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723632" y="5944458"/>
            <a:ext cx="471014" cy="471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4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262857" y="2049498"/>
            <a:ext cx="428571" cy="3623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186666" y="5358275"/>
            <a:ext cx="504760" cy="505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0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/>
        </p:nvSpPr>
        <p:spPr bwMode="auto">
          <a:xfrm>
            <a:off x="3615238" y="5196214"/>
            <a:ext cx="266666" cy="3718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8367619" y="5196214"/>
            <a:ext cx="266666" cy="3718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3068955"/>
            <a:ext cx="5120640" cy="171196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35" y="2637155"/>
            <a:ext cx="3043555" cy="2369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5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6" name="矩形 55"/>
          <p:cNvSpPr/>
          <p:nvPr/>
        </p:nvSpPr>
        <p:spPr bwMode="auto">
          <a:xfrm>
            <a:off x="2062857" y="4382351"/>
            <a:ext cx="314285" cy="3810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/>
        </p:nvSpPr>
        <p:spPr bwMode="auto">
          <a:xfrm>
            <a:off x="6843809" y="4382351"/>
            <a:ext cx="266666" cy="3715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b="5300"/>
          <a:stretch>
            <a:fillRect/>
          </a:stretch>
        </p:blipFill>
        <p:spPr>
          <a:xfrm>
            <a:off x="191135" y="972185"/>
            <a:ext cx="4592955" cy="3176905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981075"/>
            <a:ext cx="2308860" cy="3194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5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31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0" name="矩形 39"/>
          <p:cNvSpPr/>
          <p:nvPr/>
        </p:nvSpPr>
        <p:spPr bwMode="auto">
          <a:xfrm>
            <a:off x="2072380" y="4229774"/>
            <a:ext cx="304761" cy="371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auto">
          <a:xfrm>
            <a:off x="6824761" y="4239300"/>
            <a:ext cx="304761" cy="3619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525" y="1125220"/>
            <a:ext cx="4632960" cy="2893695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4155" y="981075"/>
            <a:ext cx="3912235" cy="3037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836110"/>
            <a:ext cx="97984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605" y="1701165"/>
            <a:ext cx="7889240" cy="4801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76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052830"/>
            <a:ext cx="8740140" cy="53003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3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NTllYThlNGVmZDdlZTAxYTFhOTExZDA1ZjU4Y2I4ZTg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36</cp:revision>
  <dcterms:created xsi:type="dcterms:W3CDTF">2015-09-16T06:52:00Z</dcterms:created>
  <dcterms:modified xsi:type="dcterms:W3CDTF">2023-07-01T14:04:05Z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