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9" r:id="rId12"/>
    <p:sldId id="367" r:id="rId13"/>
    <p:sldId id="366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67125" y="3119120"/>
            <a:ext cx="485775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77142" y="1162541"/>
            <a:ext cx="2809523" cy="838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477279"/>
            <a:ext cx="2133333" cy="581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34285" y="2991742"/>
            <a:ext cx="276190" cy="33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53909"/>
            <a:ext cx="2095238" cy="4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24761" y="4601820"/>
            <a:ext cx="276190" cy="333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62857" y="4811416"/>
            <a:ext cx="2019047" cy="4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839997"/>
            <a:ext cx="2161904" cy="6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39047" y="5878450"/>
            <a:ext cx="361905" cy="66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849869"/>
            <a:ext cx="6504761" cy="447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020" y="1155829"/>
            <a:ext cx="3069478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6641" y="1934917"/>
            <a:ext cx="262348" cy="29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6116" y="2127501"/>
            <a:ext cx="1722755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020" y="2145009"/>
            <a:ext cx="2422351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06641" y="3134188"/>
            <a:ext cx="253603" cy="30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16116" y="3335525"/>
            <a:ext cx="1722755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020" y="3353033"/>
            <a:ext cx="2422351" cy="568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15386" y="4350966"/>
            <a:ext cx="253603" cy="29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16116" y="4543550"/>
            <a:ext cx="1722755" cy="393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020" y="4569811"/>
            <a:ext cx="2422351" cy="56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020" y="5515221"/>
            <a:ext cx="4503650" cy="402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020" y="6241787"/>
            <a:ext cx="6331345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9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6270" y="3422386"/>
            <a:ext cx="230654" cy="27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93402" y="3422386"/>
            <a:ext cx="238607" cy="27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993" y="3462165"/>
            <a:ext cx="3364372" cy="66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15193" y="4528243"/>
            <a:ext cx="413587" cy="270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8988" y="4735093"/>
            <a:ext cx="1741838" cy="27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99286" y="4949900"/>
            <a:ext cx="421540" cy="278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78988" y="5570453"/>
            <a:ext cx="1877049" cy="38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55127" y="6246696"/>
            <a:ext cx="3666609" cy="365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824470" y="3284855"/>
            <a:ext cx="1947545" cy="197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805714" y="3919386"/>
            <a:ext cx="314285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67619" y="4205540"/>
            <a:ext cx="542857" cy="38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6666" y="4215078"/>
            <a:ext cx="504761" cy="37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5238" y="5378771"/>
            <a:ext cx="1361904" cy="400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2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2973104"/>
            <a:ext cx="304761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05714" y="3030278"/>
            <a:ext cx="152380" cy="10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714" y="3144627"/>
            <a:ext cx="152380" cy="9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9523" y="2973104"/>
            <a:ext cx="314285" cy="362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10476" y="3849778"/>
            <a:ext cx="314285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05714" y="4440580"/>
            <a:ext cx="542857" cy="37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72380" y="2193386"/>
            <a:ext cx="304761" cy="38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67619" y="4827000"/>
            <a:ext cx="561904" cy="381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1415415" y="3573145"/>
            <a:ext cx="2362200" cy="106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03705" y="4941570"/>
            <a:ext cx="2269490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auto">
          <a:xfrm>
            <a:off x="6456045" y="3501390"/>
            <a:ext cx="4497705" cy="1141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auto">
          <a:xfrm>
            <a:off x="6456045" y="4869180"/>
            <a:ext cx="211010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2348865"/>
            <a:ext cx="447357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623570" y="3285490"/>
            <a:ext cx="221043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5448300" y="2348865"/>
            <a:ext cx="423735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5448300" y="3213100"/>
            <a:ext cx="1826895" cy="67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4607"/>
            <a:ext cx="4638095" cy="4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991995"/>
            <a:ext cx="7416800" cy="8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66440"/>
            <a:ext cx="7269480" cy="9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586897"/>
            <a:ext cx="9628571" cy="457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397626"/>
            <a:ext cx="1914285" cy="438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