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0" r:id="rId4"/>
    <p:sldId id="379" r:id="rId5"/>
    <p:sldId id="378" r:id="rId6"/>
    <p:sldId id="377" r:id="rId7"/>
    <p:sldId id="376" r:id="rId8"/>
    <p:sldId id="375" r:id="rId9"/>
    <p:sldId id="374" r:id="rId10"/>
    <p:sldId id="373" r:id="rId11"/>
    <p:sldId id="372" r:id="rId12"/>
    <p:sldId id="370" r:id="rId13"/>
    <p:sldId id="369" r:id="rId14"/>
    <p:sldId id="368" r:id="rId15"/>
    <p:sldId id="367" r:id="rId16"/>
    <p:sldId id="366" r:id="rId17"/>
    <p:sldId id="365" r:id="rId18"/>
    <p:sldId id="364" r:id="rId19"/>
  </p:sldIdLst>
  <p:sldSz cx="12192000" cy="6858000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6" userDrawn="1">
          <p15:clr>
            <a:srgbClr val="A4A3A4"/>
          </p15:clr>
        </p15:guide>
        <p15:guide id="2" pos="38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26"/>
        <p:guide pos="384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4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6.png"/><Relationship Id="rId2" Type="http://schemas.openxmlformats.org/officeDocument/2006/relationships/tags" Target="../tags/tag1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13.xml"/><Relationship Id="rId14" Type="http://schemas.openxmlformats.org/officeDocument/2006/relationships/tags" Target="../tags/tag12.xml"/><Relationship Id="rId13" Type="http://schemas.openxmlformats.org/officeDocument/2006/relationships/tags" Target="../tags/tag1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455"/>
          <a:stretch>
            <a:fillRect/>
          </a:stretch>
        </p:blipFill>
        <p:spPr>
          <a:xfrm>
            <a:off x="695960" y="2524350"/>
            <a:ext cx="10800080" cy="1809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32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428815"/>
            <a:ext cx="10800000" cy="2286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auto">
          <a:xfrm>
            <a:off x="3420745" y="1557020"/>
            <a:ext cx="3648075" cy="354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auto">
          <a:xfrm>
            <a:off x="4007485" y="1988820"/>
            <a:ext cx="1732280" cy="366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auto">
          <a:xfrm>
            <a:off x="4007485" y="2482215"/>
            <a:ext cx="1732280" cy="366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7"/>
            </p:custDataLst>
          </p:nvPr>
        </p:nvSpPr>
        <p:spPr bwMode="auto">
          <a:xfrm>
            <a:off x="7176135" y="1545590"/>
            <a:ext cx="3992880" cy="366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8"/>
            </p:custDataLst>
          </p:nvPr>
        </p:nvSpPr>
        <p:spPr bwMode="auto">
          <a:xfrm>
            <a:off x="7536180" y="1988820"/>
            <a:ext cx="1732280" cy="366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9"/>
            </p:custDataLst>
          </p:nvPr>
        </p:nvSpPr>
        <p:spPr bwMode="auto">
          <a:xfrm>
            <a:off x="7752080" y="2493010"/>
            <a:ext cx="1732280" cy="366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0"/>
            </p:custDataLst>
          </p:nvPr>
        </p:nvSpPr>
        <p:spPr bwMode="auto">
          <a:xfrm>
            <a:off x="4008120" y="3861435"/>
            <a:ext cx="2879725" cy="410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11"/>
            </p:custDataLst>
          </p:nvPr>
        </p:nvSpPr>
        <p:spPr bwMode="auto">
          <a:xfrm>
            <a:off x="4380865" y="4293235"/>
            <a:ext cx="1811020" cy="410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12"/>
            </p:custDataLst>
          </p:nvPr>
        </p:nvSpPr>
        <p:spPr bwMode="auto">
          <a:xfrm>
            <a:off x="4380865" y="4797425"/>
            <a:ext cx="1811020" cy="410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13"/>
            </p:custDataLst>
          </p:nvPr>
        </p:nvSpPr>
        <p:spPr bwMode="auto">
          <a:xfrm>
            <a:off x="7320280" y="3882390"/>
            <a:ext cx="2607945" cy="410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14"/>
            </p:custDataLst>
          </p:nvPr>
        </p:nvSpPr>
        <p:spPr bwMode="auto">
          <a:xfrm>
            <a:off x="7607935" y="4386580"/>
            <a:ext cx="1811020" cy="410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15"/>
            </p:custDataLst>
          </p:nvPr>
        </p:nvSpPr>
        <p:spPr bwMode="auto">
          <a:xfrm>
            <a:off x="7752080" y="4890770"/>
            <a:ext cx="1811020" cy="410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6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67619" y="3806326"/>
            <a:ext cx="4085714" cy="438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034285" y="3959017"/>
            <a:ext cx="1523810" cy="200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291428" y="4417090"/>
            <a:ext cx="2609523" cy="2194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29523" y="4531608"/>
            <a:ext cx="1352380" cy="190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29523" y="4980138"/>
            <a:ext cx="1352380" cy="2194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062857" y="4913336"/>
            <a:ext cx="1476190" cy="190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062857" y="5361865"/>
            <a:ext cx="1476190" cy="209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6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62857" y="2517604"/>
            <a:ext cx="8352380" cy="248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72380" y="2975561"/>
            <a:ext cx="2676190" cy="238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739047" y="2975561"/>
            <a:ext cx="5476190" cy="238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62857" y="4425757"/>
            <a:ext cx="8352380" cy="238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872380" y="4883714"/>
            <a:ext cx="5190476" cy="228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215238" y="4883714"/>
            <a:ext cx="3000000" cy="238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4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0000" y="2030419"/>
            <a:ext cx="8123809" cy="2479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10476" y="2516720"/>
            <a:ext cx="1228571" cy="190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10476" y="2945809"/>
            <a:ext cx="8333334" cy="238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91428" y="3403504"/>
            <a:ext cx="3019047" cy="238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234285" y="3403504"/>
            <a:ext cx="5209523" cy="238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3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476" y="2069837"/>
            <a:ext cx="8495238" cy="238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2857" y="2556704"/>
            <a:ext cx="1838095" cy="190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2857" y="2995839"/>
            <a:ext cx="8742857" cy="238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43809" y="3463613"/>
            <a:ext cx="3038095" cy="229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329523" y="3463613"/>
            <a:ext cx="5476190" cy="238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1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4285" y="2117433"/>
            <a:ext cx="8771428" cy="238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00952" y="2575606"/>
            <a:ext cx="8504761" cy="248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3333" y="3071961"/>
            <a:ext cx="1600000" cy="190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43809" y="3511044"/>
            <a:ext cx="8761904" cy="248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34285" y="3969217"/>
            <a:ext cx="3047619" cy="248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320000" y="3978762"/>
            <a:ext cx="5485714" cy="238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8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81904" y="2077224"/>
            <a:ext cx="2666666" cy="238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05714" y="2077224"/>
            <a:ext cx="4142857" cy="238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2857" y="2553614"/>
            <a:ext cx="1361904" cy="2096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62857" y="3010948"/>
            <a:ext cx="7285714" cy="238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43809" y="3477811"/>
            <a:ext cx="4838095" cy="238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167619" y="3477811"/>
            <a:ext cx="2180952" cy="238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7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4285" y="1535733"/>
            <a:ext cx="3857142" cy="238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34285" y="2003918"/>
            <a:ext cx="8771428" cy="238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215238" y="2491213"/>
            <a:ext cx="647619" cy="181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024761" y="2462549"/>
            <a:ext cx="6780952" cy="238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34285" y="2930734"/>
            <a:ext cx="8771428" cy="238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43809" y="3398919"/>
            <a:ext cx="3361904" cy="238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596190" y="3398919"/>
            <a:ext cx="5209523" cy="248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2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77142" y="1581577"/>
            <a:ext cx="190476" cy="2000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891428" y="1581577"/>
            <a:ext cx="657142" cy="209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53333" y="2029235"/>
            <a:ext cx="609523" cy="209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415238" y="2476893"/>
            <a:ext cx="190476" cy="209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853333" y="2934076"/>
            <a:ext cx="752380" cy="209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662857" y="2934076"/>
            <a:ext cx="752380" cy="219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520000" y="3381734"/>
            <a:ext cx="733333" cy="219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777142" y="3838917"/>
            <a:ext cx="609523" cy="2000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281904" y="4286576"/>
            <a:ext cx="609524" cy="209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0062857" y="4286576"/>
            <a:ext cx="857142" cy="209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872380" y="5191417"/>
            <a:ext cx="590476" cy="219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4539047" y="5191417"/>
            <a:ext cx="866666" cy="219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0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62857" y="1086422"/>
            <a:ext cx="580952" cy="200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024761" y="1544110"/>
            <a:ext cx="190476" cy="200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710476" y="4004183"/>
            <a:ext cx="742857" cy="209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567619" y="4004183"/>
            <a:ext cx="876190" cy="209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824761" y="4452336"/>
            <a:ext cx="333333" cy="209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243809" y="4452336"/>
            <a:ext cx="476190" cy="209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577142" y="5358177"/>
            <a:ext cx="200000" cy="209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405714" y="5358177"/>
            <a:ext cx="733333" cy="219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196190" y="5358177"/>
            <a:ext cx="752379" cy="219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507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586666" y="1115097"/>
            <a:ext cx="200001" cy="200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929523" y="1105557"/>
            <a:ext cx="742857" cy="219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834285" y="1563468"/>
            <a:ext cx="752380" cy="219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081904" y="2469750"/>
            <a:ext cx="733333" cy="209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881904" y="2469750"/>
            <a:ext cx="742857" cy="209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3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91495" y="1429385"/>
            <a:ext cx="454025" cy="297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710545" y="1831975"/>
            <a:ext cx="402590" cy="361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710545" y="2293620"/>
            <a:ext cx="402590" cy="349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710545" y="2729865"/>
            <a:ext cx="402590" cy="361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691495" y="3262630"/>
            <a:ext cx="428625" cy="258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8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58095" y="1572761"/>
            <a:ext cx="219047" cy="219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39047" y="3384583"/>
            <a:ext cx="209523" cy="219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005714" y="4385853"/>
            <a:ext cx="228571" cy="219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7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10476" y="1631182"/>
            <a:ext cx="228571" cy="219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29523" y="2634286"/>
            <a:ext cx="238095" cy="219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6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/>
        </p:nvSpPr>
        <p:spPr bwMode="auto">
          <a:xfrm>
            <a:off x="2396190" y="3795406"/>
            <a:ext cx="200000" cy="209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100952" y="3804944"/>
            <a:ext cx="200000" cy="200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9558095" y="3795406"/>
            <a:ext cx="171428" cy="209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805" y="1845310"/>
            <a:ext cx="2414270" cy="184404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65" y="1913890"/>
            <a:ext cx="2559685" cy="177546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32215" y="1913890"/>
            <a:ext cx="1593215" cy="171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2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15238" y="1583065"/>
            <a:ext cx="2038095" cy="1976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COMMONDATA" val="eyJoZGlkIjoiNTllYThlNGVmZDdlZTAxYTFhOTExZDA1ZjU4Y2I4ZTg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36</cp:revision>
  <dcterms:created xsi:type="dcterms:W3CDTF">2015-09-16T06:52:00Z</dcterms:created>
  <dcterms:modified xsi:type="dcterms:W3CDTF">2023-07-01T11:52:20Z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