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52345" y="2014220"/>
            <a:ext cx="7686675" cy="12909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66900" y="4063365"/>
            <a:ext cx="84582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9523" y="4491209"/>
            <a:ext cx="1600000" cy="50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48571" y="5406776"/>
            <a:ext cx="685714" cy="400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20000" y="5330478"/>
            <a:ext cx="809522" cy="495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624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960" y="6104789"/>
            <a:ext cx="2152254" cy="365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0055" y="2420620"/>
            <a:ext cx="3073400" cy="3086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08345" y="2420620"/>
            <a:ext cx="3073400" cy="308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570" y="1125220"/>
            <a:ext cx="1938655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567940" y="1125220"/>
            <a:ext cx="6044565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8832215" y="1052830"/>
            <a:ext cx="1938655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629285" y="1917065"/>
            <a:ext cx="9810115" cy="58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720090" y="2659380"/>
            <a:ext cx="5665470" cy="65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6384290" y="2637155"/>
            <a:ext cx="4113530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auto">
          <a:xfrm>
            <a:off x="720090" y="3501390"/>
            <a:ext cx="9207500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729523" y="3744577"/>
            <a:ext cx="542857" cy="457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77142" y="4563964"/>
            <a:ext cx="3190476" cy="495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96190" y="4563964"/>
            <a:ext cx="3533333" cy="524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24761" y="5469101"/>
            <a:ext cx="590476" cy="38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29523" y="6059821"/>
            <a:ext cx="819047" cy="381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96190" y="2038938"/>
            <a:ext cx="3180952" cy="504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96190" y="2048465"/>
            <a:ext cx="1085714" cy="47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81904" y="2953457"/>
            <a:ext cx="590476" cy="38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2857" y="3172561"/>
            <a:ext cx="1057142" cy="495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77142" y="3544084"/>
            <a:ext cx="819047" cy="381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8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4353" y="3488068"/>
            <a:ext cx="5780514" cy="90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71824" y="4773060"/>
            <a:ext cx="5933105" cy="467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48316" y="5617741"/>
            <a:ext cx="771932" cy="37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39340" y="6049067"/>
            <a:ext cx="789883" cy="35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66268" y="6165884"/>
            <a:ext cx="762956" cy="35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10476" y="2049447"/>
            <a:ext cx="1961904" cy="44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77142" y="2707357"/>
            <a:ext cx="1466666" cy="44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4285" y="2707357"/>
            <a:ext cx="1476190" cy="45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3127067"/>
            <a:ext cx="419048" cy="371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2857" y="4261815"/>
            <a:ext cx="419048" cy="362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5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1325116"/>
            <a:ext cx="428571" cy="372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2857" y="3586972"/>
            <a:ext cx="428571" cy="36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48571" y="2125776"/>
            <a:ext cx="3190476" cy="49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48571" y="2964886"/>
            <a:ext cx="3723809" cy="50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48571" y="3813531"/>
            <a:ext cx="2657142" cy="476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86666" y="4623173"/>
            <a:ext cx="1076190" cy="50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29523" y="5462085"/>
            <a:ext cx="1590476" cy="50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