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91" r:id="rId5"/>
    <p:sldId id="376" r:id="rId6"/>
    <p:sldId id="375" r:id="rId7"/>
    <p:sldId id="374" r:id="rId8"/>
    <p:sldId id="373" r:id="rId9"/>
    <p:sldId id="372" r:id="rId10"/>
    <p:sldId id="370" r:id="rId11"/>
    <p:sldId id="369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23820" y="3026410"/>
            <a:ext cx="6943725" cy="805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2869" y="4469791"/>
            <a:ext cx="263217" cy="30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3028" y="4469791"/>
            <a:ext cx="1325163" cy="79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6344" y="4778687"/>
            <a:ext cx="399364" cy="6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16344" y="4860454"/>
            <a:ext cx="399364" cy="63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24785" y="4469791"/>
            <a:ext cx="1325163" cy="79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44209" y="4960391"/>
            <a:ext cx="263217" cy="30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63951" y="5750801"/>
            <a:ext cx="8922160" cy="79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4126541"/>
            <a:ext cx="285714" cy="32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0215" y="4126230"/>
            <a:ext cx="1512570" cy="97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29523" y="4450573"/>
            <a:ext cx="419047" cy="6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29523" y="4545876"/>
            <a:ext cx="419047" cy="5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58095" y="4126541"/>
            <a:ext cx="1857142" cy="84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38755" y="4272915"/>
            <a:ext cx="1580515" cy="894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20000" y="5470319"/>
            <a:ext cx="4190476" cy="6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43809" y="5975427"/>
            <a:ext cx="523809" cy="333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1220111"/>
            <a:ext cx="247619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1904" y="1220111"/>
            <a:ext cx="285714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220111"/>
            <a:ext cx="1438095" cy="839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39047" y="1544565"/>
            <a:ext cx="419047" cy="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39047" y="1639992"/>
            <a:ext cx="419047" cy="5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67619" y="1430052"/>
            <a:ext cx="1295238" cy="63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48571" y="1735420"/>
            <a:ext cx="285714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3809" y="2565639"/>
            <a:ext cx="285714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67619" y="2565639"/>
            <a:ext cx="238095" cy="324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794665"/>
            <a:ext cx="1390476" cy="610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43809" y="2909178"/>
            <a:ext cx="876190" cy="49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844368"/>
            <a:ext cx="5123809" cy="43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101"/>
          <a:stretch>
            <a:fillRect/>
          </a:stretch>
        </p:blipFill>
        <p:spPr>
          <a:xfrm>
            <a:off x="720090" y="972185"/>
            <a:ext cx="10621645" cy="511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7" t="63899"/>
          <a:stretch>
            <a:fillRect/>
          </a:stretch>
        </p:blipFill>
        <p:spPr>
          <a:xfrm>
            <a:off x="720000" y="972000"/>
            <a:ext cx="9864090" cy="2940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135505" y="2493010"/>
            <a:ext cx="1769110" cy="134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9171305" cy="6136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41195" y="2102485"/>
            <a:ext cx="26670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49645" y="2102485"/>
            <a:ext cx="25908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41210" y="2879725"/>
            <a:ext cx="250825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41195" y="3640455"/>
            <a:ext cx="26670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20105" y="3640455"/>
            <a:ext cx="26670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41945" y="3640455"/>
            <a:ext cx="26670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15610" y="4409440"/>
            <a:ext cx="26670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92035" y="4409440"/>
            <a:ext cx="25908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5610" y="4911725"/>
            <a:ext cx="25908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83780" y="4903470"/>
            <a:ext cx="26670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05965" y="5680710"/>
            <a:ext cx="259080" cy="31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25320" y="6174740"/>
            <a:ext cx="43688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38955" y="2151380"/>
            <a:ext cx="43243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9230" y="2151380"/>
            <a:ext cx="43243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91270" y="2151380"/>
            <a:ext cx="419100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48571" y="2857817"/>
            <a:ext cx="304761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48571" y="2857817"/>
            <a:ext cx="304761" cy="37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77142" y="2857817"/>
            <a:ext cx="542857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48571" y="3762628"/>
            <a:ext cx="304761" cy="37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48571" y="3762628"/>
            <a:ext cx="295238" cy="37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77142" y="3762628"/>
            <a:ext cx="533333" cy="371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48571" y="4353136"/>
            <a:ext cx="304761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48571" y="4353136"/>
            <a:ext cx="304761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77142" y="4353136"/>
            <a:ext cx="542857" cy="380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3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1290" y="1172210"/>
            <a:ext cx="712470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4480" y="1162685"/>
            <a:ext cx="861695" cy="993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01925" y="2658745"/>
            <a:ext cx="781050" cy="1031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33845" y="2658745"/>
            <a:ext cx="723900" cy="1019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291428" y="4307678"/>
            <a:ext cx="1009523" cy="447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00952" y="5012935"/>
            <a:ext cx="1000000" cy="447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279650" y="3789045"/>
            <a:ext cx="4073525" cy="129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2565400"/>
            <a:ext cx="4073525" cy="1294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4497366"/>
            <a:ext cx="266666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34285" y="4497366"/>
            <a:ext cx="266666" cy="362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86666" y="4487838"/>
            <a:ext cx="314285" cy="3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4761" y="4487838"/>
            <a:ext cx="314285" cy="3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62857" y="4487838"/>
            <a:ext cx="304762" cy="3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86666" y="5088103"/>
            <a:ext cx="304761" cy="37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15238" y="5078575"/>
            <a:ext cx="304761" cy="38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96190" y="5088103"/>
            <a:ext cx="314284" cy="37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34285" y="5088103"/>
            <a:ext cx="304761" cy="37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158095" y="5088103"/>
            <a:ext cx="533333" cy="371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2023-07-01T12:29:30Z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