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1280" y="3061970"/>
            <a:ext cx="694880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058221"/>
            <a:ext cx="1438095" cy="8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05714" y="2267842"/>
            <a:ext cx="1552380" cy="457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571" y="3363592"/>
            <a:ext cx="1904761" cy="44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163965"/>
            <a:ext cx="4380952" cy="4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48571" y="4440285"/>
            <a:ext cx="228571" cy="17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001818"/>
            <a:ext cx="1447619" cy="8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24761" y="3335356"/>
            <a:ext cx="419047" cy="5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24761" y="3421123"/>
            <a:ext cx="419047" cy="5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53333" y="3001818"/>
            <a:ext cx="1857142" cy="64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77142" y="3525950"/>
            <a:ext cx="285714" cy="31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4345501"/>
            <a:ext cx="7876190" cy="638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10476" y="4860103"/>
            <a:ext cx="276190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720090" y="2853055"/>
            <a:ext cx="3830320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088255" y="2781300"/>
            <a:ext cx="3830320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623570" y="4221480"/>
            <a:ext cx="8848090" cy="1075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96190" y="3457739"/>
            <a:ext cx="314285" cy="371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4761" y="4343462"/>
            <a:ext cx="1342857" cy="40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857" y="3432445"/>
            <a:ext cx="266666" cy="362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3809" y="4014178"/>
            <a:ext cx="304761" cy="371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19705" y="4843780"/>
            <a:ext cx="1809115" cy="1304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682355" cy="614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8370" y="2617470"/>
            <a:ext cx="615950" cy="4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1720" y="3213100"/>
            <a:ext cx="534035" cy="539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19325" y="3967480"/>
            <a:ext cx="1690370" cy="90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07895" y="5732780"/>
            <a:ext cx="595630" cy="608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24580" y="2315845"/>
            <a:ext cx="702310" cy="1083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86666" y="2601779"/>
            <a:ext cx="561903" cy="371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58095" y="4117189"/>
            <a:ext cx="542857" cy="38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67619" y="4117189"/>
            <a:ext cx="580952" cy="38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86666" y="3602459"/>
            <a:ext cx="247619" cy="3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000" y="3840725"/>
            <a:ext cx="1609523" cy="34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095" y="3802603"/>
            <a:ext cx="1876190" cy="43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67619" y="4107583"/>
            <a:ext cx="285714" cy="3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0000" y="4908158"/>
            <a:ext cx="6228571" cy="44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3734578"/>
            <a:ext cx="1657142" cy="8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96190" y="3925100"/>
            <a:ext cx="2247619" cy="4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20000" y="5011079"/>
            <a:ext cx="5304761" cy="4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38</cp:revision>
  <dcterms:created xsi:type="dcterms:W3CDTF">2015-09-16T06:52:00Z</dcterms:created>
  <dcterms:modified xsi:type="dcterms:W3CDTF">2023-07-01T13:04:23Z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