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8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28620" y="3068955"/>
            <a:ext cx="6334125" cy="719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4039722"/>
            <a:ext cx="4685714" cy="428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4849524"/>
            <a:ext cx="4714285" cy="4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279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17300" y="3933747"/>
            <a:ext cx="211736" cy="25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31254" y="4087250"/>
            <a:ext cx="1898325" cy="350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029" y="4116488"/>
            <a:ext cx="3051923" cy="460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029" y="4927859"/>
            <a:ext cx="4760417" cy="343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9330" y="5556488"/>
            <a:ext cx="7330458" cy="358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86631" y="6199737"/>
            <a:ext cx="2657656" cy="33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398510" cy="600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821815" y="4262755"/>
            <a:ext cx="246062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4940935"/>
            <a:ext cx="246062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559560" y="5589270"/>
            <a:ext cx="246062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1415415" y="6236970"/>
            <a:ext cx="5197475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1810" y="4298315"/>
            <a:ext cx="3410585" cy="177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967619" y="3916512"/>
            <a:ext cx="1171428" cy="495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9523" y="3916512"/>
            <a:ext cx="552381" cy="476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77142" y="4821783"/>
            <a:ext cx="542857" cy="485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62857" y="5889050"/>
            <a:ext cx="333333" cy="266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5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3333" y="1181695"/>
            <a:ext cx="2714285" cy="495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00952" y="3049895"/>
            <a:ext cx="1104761" cy="400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86666" y="1210836"/>
            <a:ext cx="561904" cy="382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2108859"/>
            <a:ext cx="819047" cy="382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0952" y="3392316"/>
            <a:ext cx="1095238" cy="4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15238" y="3392316"/>
            <a:ext cx="419047" cy="4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39047" y="3392316"/>
            <a:ext cx="571428" cy="371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15238" y="3392316"/>
            <a:ext cx="1342857" cy="4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62857" y="3392316"/>
            <a:ext cx="666666" cy="4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24761" y="3401845"/>
            <a:ext cx="314285" cy="36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96190" y="5517240"/>
            <a:ext cx="1342857" cy="3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81904" y="5517240"/>
            <a:ext cx="1361904" cy="3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196190" y="5517240"/>
            <a:ext cx="1371428" cy="3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310476" y="5517240"/>
            <a:ext cx="1361903" cy="3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5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24761" y="3555102"/>
            <a:ext cx="4857142" cy="428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72380" y="2717514"/>
            <a:ext cx="5685715" cy="429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4032033"/>
            <a:ext cx="1866666" cy="352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34285" y="4041566"/>
            <a:ext cx="657142" cy="32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00952" y="4861388"/>
            <a:ext cx="400000" cy="352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58095" y="4823257"/>
            <a:ext cx="4961905" cy="428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0000" y="5624013"/>
            <a:ext cx="7790475" cy="44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86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45200" y="3712982"/>
            <a:ext cx="3835538" cy="341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06493" y="3721968"/>
            <a:ext cx="476073" cy="305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9095" y="4476789"/>
            <a:ext cx="808427" cy="42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4182" y="5258568"/>
            <a:ext cx="4419402" cy="41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63165" y="6058318"/>
            <a:ext cx="2200718" cy="404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26761" y="6058318"/>
            <a:ext cx="1221623" cy="41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