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9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3085" y="3097530"/>
            <a:ext cx="6005830" cy="6623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72380" y="1258282"/>
            <a:ext cx="3085714" cy="362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00952" y="2078959"/>
            <a:ext cx="4876190" cy="400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20000" y="2956892"/>
            <a:ext cx="2076190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20000" y="3748941"/>
            <a:ext cx="2295238" cy="391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92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0542" y="3642333"/>
            <a:ext cx="3982815" cy="423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1646" y="4462670"/>
            <a:ext cx="2123580" cy="33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71646" y="5194799"/>
            <a:ext cx="2361492" cy="414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6399" y="5971032"/>
            <a:ext cx="6379553" cy="396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5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62758"/>
            <a:ext cx="6409523" cy="4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154702"/>
            <a:ext cx="1057142" cy="276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869565"/>
            <a:ext cx="5280660" cy="930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48571" y="4233969"/>
            <a:ext cx="1171428" cy="32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006541"/>
            <a:ext cx="4638095" cy="438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836341"/>
            <a:ext cx="8285714" cy="44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20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484865" y="5296376"/>
            <a:ext cx="498725" cy="42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25996" y="5287623"/>
            <a:ext cx="498725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64647" y="5287623"/>
            <a:ext cx="691216" cy="402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73533" y="6171756"/>
            <a:ext cx="271236" cy="341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72380" y="2154325"/>
            <a:ext cx="952380" cy="40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58095" y="2154325"/>
            <a:ext cx="304761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43809" y="3050604"/>
            <a:ext cx="1076190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58095" y="5748975"/>
            <a:ext cx="1095238" cy="40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6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91428" y="3026499"/>
            <a:ext cx="571428" cy="382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917065"/>
            <a:ext cx="9227820" cy="455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0330" y="2853055"/>
            <a:ext cx="835469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768205" y="2925445"/>
            <a:ext cx="889000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370330" y="3717290"/>
            <a:ext cx="4239260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5609590" y="3789045"/>
            <a:ext cx="473011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1271270" y="4581525"/>
            <a:ext cx="1375410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2639695" y="4581525"/>
            <a:ext cx="772858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1370330" y="5445760"/>
            <a:ext cx="1325245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10476" y="2563595"/>
            <a:ext cx="4714285" cy="390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00952" y="3430872"/>
            <a:ext cx="1047619" cy="35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05714" y="3392750"/>
            <a:ext cx="2123809" cy="381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00952" y="4260026"/>
            <a:ext cx="1276190" cy="352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34285" y="4240965"/>
            <a:ext cx="1057141" cy="371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86666" y="2592677"/>
            <a:ext cx="4323809" cy="390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77142" y="3460215"/>
            <a:ext cx="2076190" cy="352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77142" y="4261021"/>
            <a:ext cx="2333333" cy="400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2023-07-01T15:05:07Z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