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1" r:id="rId9"/>
    <p:sldId id="370" r:id="rId10"/>
    <p:sldId id="368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73755" y="3049905"/>
            <a:ext cx="5443855" cy="757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154859"/>
            <a:ext cx="2238095" cy="42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2857" y="3145327"/>
            <a:ext cx="2723809" cy="4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4012752"/>
            <a:ext cx="2295238" cy="362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48571" y="4803920"/>
            <a:ext cx="2323809" cy="4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0000" y="5633216"/>
            <a:ext cx="6190476" cy="44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617339" y="4457627"/>
            <a:ext cx="4242761" cy="40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26051" y="5233180"/>
            <a:ext cx="4791619" cy="40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8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427337" y="6025584"/>
            <a:ext cx="633231" cy="2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035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9261" y="2636243"/>
            <a:ext cx="2044353" cy="46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599" y="3478090"/>
            <a:ext cx="566401" cy="46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89310" y="3478090"/>
            <a:ext cx="1026601" cy="46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15808" y="4319936"/>
            <a:ext cx="504450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51311" y="4319936"/>
            <a:ext cx="495600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02507" y="5312428"/>
            <a:ext cx="504450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04412" y="5321290"/>
            <a:ext cx="265500" cy="23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72251" y="5994766"/>
            <a:ext cx="654901" cy="40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4761" y="1286357"/>
            <a:ext cx="304761" cy="371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00952" y="2181800"/>
            <a:ext cx="1409523" cy="40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0000" y="3086769"/>
            <a:ext cx="1342857" cy="400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5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10476" y="3612716"/>
            <a:ext cx="1219047" cy="3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29523" y="3574583"/>
            <a:ext cx="2400000" cy="44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91428" y="4670909"/>
            <a:ext cx="752380" cy="3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15238" y="4623243"/>
            <a:ext cx="2200000" cy="457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91428" y="5729102"/>
            <a:ext cx="1247619" cy="371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91428" y="5681436"/>
            <a:ext cx="2457142" cy="457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2380" y="2403395"/>
            <a:ext cx="5409523" cy="448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1904" y="3252690"/>
            <a:ext cx="1123809" cy="419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72380" y="3252690"/>
            <a:ext cx="2952380" cy="43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662857" y="4111528"/>
            <a:ext cx="2295238" cy="37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62857" y="4932195"/>
            <a:ext cx="2790476" cy="43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10476" y="1200864"/>
            <a:ext cx="1133333" cy="42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0952" y="1401120"/>
            <a:ext cx="142857" cy="76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67619" y="2049568"/>
            <a:ext cx="4914285" cy="429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20000" y="2869665"/>
            <a:ext cx="1123809" cy="41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67619" y="3718369"/>
            <a:ext cx="4590476" cy="43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4031464"/>
            <a:ext cx="4638095" cy="43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851134"/>
            <a:ext cx="8609523" cy="4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33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9378" y="3690601"/>
            <a:ext cx="3887283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5118" y="4504514"/>
            <a:ext cx="1939173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5118" y="5246875"/>
            <a:ext cx="2108962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49373" y="6007123"/>
            <a:ext cx="7569031" cy="42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