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9" r:id="rId4"/>
    <p:sldId id="378" r:id="rId5"/>
    <p:sldId id="377" r:id="rId6"/>
    <p:sldId id="376" r:id="rId7"/>
    <p:sldId id="375" r:id="rId8"/>
    <p:sldId id="374" r:id="rId9"/>
    <p:sldId id="373" r:id="rId10"/>
    <p:sldId id="372" r:id="rId11"/>
    <p:sldId id="371" r:id="rId12"/>
    <p:sldId id="370" r:id="rId13"/>
    <p:sldId id="369" r:id="rId14"/>
    <p:sldId id="368" r:id="rId15"/>
    <p:sldId id="367" r:id="rId16"/>
    <p:sldId id="366" r:id="rId17"/>
    <p:sldId id="365" r:id="rId18"/>
    <p:sldId id="364" r:id="rId19"/>
  </p:sldIdLst>
  <p:sldSz cx="12192000" cy="6858000"/>
  <p:notesSz cx="6858000" cy="9144000"/>
  <p:custDataLst>
    <p:tags r:id="rId2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23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2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9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17.xml"/><Relationship Id="rId8" Type="http://schemas.openxmlformats.org/officeDocument/2006/relationships/tags" Target="../tags/tag16.xml"/><Relationship Id="rId7" Type="http://schemas.openxmlformats.org/officeDocument/2006/relationships/tags" Target="../tags/tag15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18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097"/>
          <a:stretch>
            <a:fillRect/>
          </a:stretch>
        </p:blipFill>
        <p:spPr>
          <a:xfrm>
            <a:off x="695960" y="2452278"/>
            <a:ext cx="10800080" cy="1953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78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929523" y="3336201"/>
            <a:ext cx="2552380" cy="4480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2"/>
            </p:custDataLst>
          </p:nvPr>
        </p:nvSpPr>
        <p:spPr bwMode="auto">
          <a:xfrm>
            <a:off x="7268210" y="2925445"/>
            <a:ext cx="1823085" cy="565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3"/>
            </p:custDataLst>
          </p:nvPr>
        </p:nvSpPr>
        <p:spPr bwMode="auto">
          <a:xfrm>
            <a:off x="7176135" y="3573145"/>
            <a:ext cx="1222375" cy="565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auto">
          <a:xfrm>
            <a:off x="7176135" y="4293235"/>
            <a:ext cx="1222375" cy="565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3" grpId="0" bldLvl="0" animBg="1"/>
      <p:bldP spid="2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2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62857" y="3082662"/>
            <a:ext cx="1352380" cy="4488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786666" y="3178167"/>
            <a:ext cx="7428571" cy="2483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53333" y="3751197"/>
            <a:ext cx="2561904" cy="2387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186666" y="3751197"/>
            <a:ext cx="6028571" cy="2387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434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91428" y="1849723"/>
            <a:ext cx="8514285" cy="4388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62857" y="2546178"/>
            <a:ext cx="1104761" cy="4484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62857" y="3214011"/>
            <a:ext cx="8742857" cy="2385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43809" y="3643333"/>
            <a:ext cx="2085714" cy="2385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234285" y="3643333"/>
            <a:ext cx="6571428" cy="2385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62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72380" y="1896036"/>
            <a:ext cx="7457141" cy="4477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53333" y="2629549"/>
            <a:ext cx="990476" cy="4477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53333" y="3334484"/>
            <a:ext cx="7676190" cy="2476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34285" y="3801265"/>
            <a:ext cx="2209523" cy="2476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529523" y="3810791"/>
            <a:ext cx="5200000" cy="2381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5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77265" y="1659255"/>
            <a:ext cx="1339215" cy="322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425700" y="1554480"/>
            <a:ext cx="5313045" cy="448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86666" y="2222469"/>
            <a:ext cx="2114285" cy="248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05714" y="2690202"/>
            <a:ext cx="1380952" cy="439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786666" y="2785658"/>
            <a:ext cx="7019047" cy="248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96190" y="3387029"/>
            <a:ext cx="980952" cy="4486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996190" y="4055219"/>
            <a:ext cx="8809523" cy="2386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977142" y="4484769"/>
            <a:ext cx="2076190" cy="2386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3234285" y="4484769"/>
            <a:ext cx="6571428" cy="248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7752080" y="1629410"/>
            <a:ext cx="562610" cy="417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2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34285" y="2278374"/>
            <a:ext cx="180952" cy="181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81904" y="2278374"/>
            <a:ext cx="8523809" cy="4481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434285" y="2545371"/>
            <a:ext cx="180952" cy="181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53333" y="2984008"/>
            <a:ext cx="1104761" cy="4481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53333" y="3661034"/>
            <a:ext cx="1285714" cy="2288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548571" y="3651499"/>
            <a:ext cx="7257142" cy="2383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043809" y="4080600"/>
            <a:ext cx="2800000" cy="2383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053333" y="4080600"/>
            <a:ext cx="5752380" cy="2383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92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81904" y="2632145"/>
            <a:ext cx="2933333" cy="448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453333" y="2737097"/>
            <a:ext cx="5352380" cy="2385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53333" y="3338184"/>
            <a:ext cx="1485714" cy="181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53333" y="3729368"/>
            <a:ext cx="8752380" cy="2480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34285" y="4158715"/>
            <a:ext cx="3400000" cy="2480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596190" y="4168257"/>
            <a:ext cx="5209523" cy="2385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48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72380" y="2612574"/>
            <a:ext cx="8533332" cy="4482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53333" y="3308865"/>
            <a:ext cx="1580952" cy="4482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53333" y="3986079"/>
            <a:ext cx="8752380" cy="238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34285" y="4405761"/>
            <a:ext cx="2685714" cy="2479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053333" y="4415299"/>
            <a:ext cx="5752380" cy="238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07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945255" y="1515745"/>
            <a:ext cx="471170" cy="601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348571" y="1668530"/>
            <a:ext cx="190476" cy="2003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470650" y="1427480"/>
            <a:ext cx="497205" cy="777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396190" y="2393684"/>
            <a:ext cx="466666" cy="2194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529523" y="2393684"/>
            <a:ext cx="333333" cy="2099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3415238" y="3128380"/>
            <a:ext cx="466666" cy="2194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7129523" y="2975716"/>
            <a:ext cx="628571" cy="5152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4043809" y="3863076"/>
            <a:ext cx="476190" cy="2194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7558405" y="3629025"/>
            <a:ext cx="408305" cy="587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2662857" y="4588231"/>
            <a:ext cx="466666" cy="2099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7377142" y="4588231"/>
            <a:ext cx="590476" cy="2099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2967619" y="5322927"/>
            <a:ext cx="333333" cy="2003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7091428" y="5322927"/>
            <a:ext cx="466666" cy="2003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8" grpId="0" bldLvl="0" animBg="1"/>
      <p:bldP spid="9" grpId="0" animBg="1"/>
      <p:bldP spid="10" grpId="0" animBg="1"/>
      <p:bldP spid="11" grpId="0" animBg="1"/>
      <p:bldP spid="12" grpId="0" animBg="1"/>
      <p:bldP spid="14" grpId="0" animBg="1"/>
      <p:bldP spid="15" grpId="0" bldLvl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5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5624761" y="2592198"/>
            <a:ext cx="466666" cy="2192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021445" y="2346960"/>
            <a:ext cx="498475" cy="607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908165" y="3173730"/>
            <a:ext cx="594360" cy="614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206865" y="3173730"/>
            <a:ext cx="519430" cy="542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443809" y="4641273"/>
            <a:ext cx="476190" cy="2192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2005714" y="5870718"/>
            <a:ext cx="171428" cy="1524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3634285" y="5804004"/>
            <a:ext cx="200000" cy="2192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907540" y="1845310"/>
            <a:ext cx="269875" cy="215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3"/>
            </p:custDataLst>
          </p:nvPr>
        </p:nvSpPr>
        <p:spPr bwMode="auto">
          <a:xfrm>
            <a:off x="4991735" y="1844675"/>
            <a:ext cx="269875" cy="215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4"/>
            </p:custDataLst>
          </p:nvPr>
        </p:nvSpPr>
        <p:spPr bwMode="auto">
          <a:xfrm>
            <a:off x="8138795" y="1845310"/>
            <a:ext cx="269875" cy="215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7" grpId="0" bldLvl="0" animBg="1"/>
      <p:bldP spid="8" grpId="0" bldLvl="0" animBg="1"/>
      <p:bldP spid="11" grpId="0" animBg="1"/>
      <p:bldP spid="12" grpId="0" animBg="1"/>
      <p:bldP spid="13" grpId="0" animBg="1"/>
      <p:bldP spid="2" grpId="0" bldLvl="0" animBg="1"/>
      <p:bldP spid="14" grpId="0" bldLvl="0" animBg="1"/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9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91495" y="1635760"/>
            <a:ext cx="375920" cy="243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710476" y="2364938"/>
            <a:ext cx="295237" cy="2575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691495" y="3046095"/>
            <a:ext cx="375920" cy="291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701020" y="3657600"/>
            <a:ext cx="437515" cy="272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710476" y="4263532"/>
            <a:ext cx="295237" cy="2671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bldLvl="0" animBg="1"/>
      <p:bldP spid="7" grpId="0" bldLvl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21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615238" y="1562956"/>
            <a:ext cx="238095" cy="219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158095" y="2802058"/>
            <a:ext cx="257142" cy="219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215238" y="4965722"/>
            <a:ext cx="238095" cy="219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97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958095" y="1172298"/>
            <a:ext cx="238095" cy="2098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758095" y="2412239"/>
            <a:ext cx="219047" cy="2193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840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557780" y="2061210"/>
            <a:ext cx="456565" cy="591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005705" y="2061210"/>
            <a:ext cx="372745" cy="574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758095" y="2214041"/>
            <a:ext cx="466666" cy="219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472380" y="2214041"/>
            <a:ext cx="466666" cy="219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599055" y="2835275"/>
            <a:ext cx="336550" cy="568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059680" y="2835275"/>
            <a:ext cx="311785" cy="596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7936865" y="2835275"/>
            <a:ext cx="398145" cy="621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0754360" y="2835275"/>
            <a:ext cx="375920" cy="568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animBg="1"/>
      <p:bldP spid="7" grpId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77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2990" y="2363470"/>
            <a:ext cx="2120265" cy="553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983615" y="2997200"/>
            <a:ext cx="1344295" cy="541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3"/>
            </p:custDataLst>
          </p:nvPr>
        </p:nvSpPr>
        <p:spPr bwMode="auto">
          <a:xfrm>
            <a:off x="983615" y="3717290"/>
            <a:ext cx="1263015" cy="630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4"/>
            </p:custDataLst>
          </p:nvPr>
        </p:nvSpPr>
        <p:spPr bwMode="auto">
          <a:xfrm>
            <a:off x="4511675" y="2277110"/>
            <a:ext cx="1263650" cy="601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5"/>
            </p:custDataLst>
          </p:nvPr>
        </p:nvSpPr>
        <p:spPr bwMode="auto">
          <a:xfrm>
            <a:off x="4368165" y="2997200"/>
            <a:ext cx="1376680" cy="592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6"/>
            </p:custDataLst>
          </p:nvPr>
        </p:nvSpPr>
        <p:spPr bwMode="auto">
          <a:xfrm>
            <a:off x="7896225" y="2277110"/>
            <a:ext cx="1514475" cy="587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7"/>
            </p:custDataLst>
          </p:nvPr>
        </p:nvSpPr>
        <p:spPr bwMode="auto">
          <a:xfrm>
            <a:off x="7824470" y="2997200"/>
            <a:ext cx="1288415" cy="592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73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23570" y="1772920"/>
            <a:ext cx="1925320" cy="560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3"/>
            </p:custDataLst>
          </p:nvPr>
        </p:nvSpPr>
        <p:spPr bwMode="auto">
          <a:xfrm>
            <a:off x="695325" y="2493010"/>
            <a:ext cx="1222375" cy="565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4"/>
            </p:custDataLst>
          </p:nvPr>
        </p:nvSpPr>
        <p:spPr bwMode="auto">
          <a:xfrm>
            <a:off x="623570" y="3185795"/>
            <a:ext cx="1222375" cy="565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5"/>
            </p:custDataLst>
          </p:nvPr>
        </p:nvSpPr>
        <p:spPr bwMode="auto">
          <a:xfrm>
            <a:off x="4295775" y="1772920"/>
            <a:ext cx="1962150" cy="565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6"/>
            </p:custDataLst>
          </p:nvPr>
        </p:nvSpPr>
        <p:spPr bwMode="auto">
          <a:xfrm>
            <a:off x="4224020" y="2493010"/>
            <a:ext cx="1222375" cy="565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7"/>
            </p:custDataLst>
          </p:nvPr>
        </p:nvSpPr>
        <p:spPr bwMode="auto">
          <a:xfrm>
            <a:off x="4008120" y="3141345"/>
            <a:ext cx="1222375" cy="565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8"/>
            </p:custDataLst>
          </p:nvPr>
        </p:nvSpPr>
        <p:spPr bwMode="auto">
          <a:xfrm>
            <a:off x="7536180" y="1845310"/>
            <a:ext cx="1670685" cy="565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9"/>
            </p:custDataLst>
          </p:nvPr>
        </p:nvSpPr>
        <p:spPr bwMode="auto">
          <a:xfrm>
            <a:off x="7536180" y="2493010"/>
            <a:ext cx="1222375" cy="565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10"/>
            </p:custDataLst>
          </p:nvPr>
        </p:nvSpPr>
        <p:spPr bwMode="auto">
          <a:xfrm>
            <a:off x="7536180" y="3213100"/>
            <a:ext cx="1222375" cy="565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COMMONDATA" val="eyJoZGlkIjoiNTllYThlNGVmZDdlZTAxYTFhOTExZDA1ZjU4Y2I4ZTg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7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36</cp:revision>
  <dcterms:created xsi:type="dcterms:W3CDTF">2015-09-16T06:52:00Z</dcterms:created>
  <dcterms:modified xsi:type="dcterms:W3CDTF">2023-07-01T11:26:30Z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