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9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8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83510" y="3057525"/>
            <a:ext cx="682498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8197850" cy="5841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271270" y="3860800"/>
            <a:ext cx="3384550" cy="951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auto">
          <a:xfrm>
            <a:off x="4944110" y="3860800"/>
            <a:ext cx="3402965" cy="951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auto">
          <a:xfrm>
            <a:off x="1343660" y="4940935"/>
            <a:ext cx="2188210" cy="951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auto">
          <a:xfrm>
            <a:off x="1415415" y="6092825"/>
            <a:ext cx="2611120" cy="512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6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04" y="1410170"/>
            <a:ext cx="2561904" cy="44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671570" y="1052830"/>
            <a:ext cx="3192780" cy="1212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81990" y="2621280"/>
            <a:ext cx="5607685" cy="1154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9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6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215238" y="5556351"/>
            <a:ext cx="314285" cy="371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67619" y="5556351"/>
            <a:ext cx="314285" cy="371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0730" y="1065530"/>
            <a:ext cx="4315460" cy="2125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1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59100" y="1296035"/>
            <a:ext cx="861060" cy="1094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681904" y="2907414"/>
            <a:ext cx="314285" cy="371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107680" y="2907665"/>
            <a:ext cx="752475" cy="1080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500952" y="3193436"/>
            <a:ext cx="314285" cy="381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26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921323" y="4418746"/>
            <a:ext cx="215622" cy="293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33214" y="4418746"/>
            <a:ext cx="215622" cy="293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98221" y="4889108"/>
            <a:ext cx="254126" cy="300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710112" y="4889108"/>
            <a:ext cx="254126" cy="300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440584" y="5706457"/>
            <a:ext cx="215622" cy="300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256145" y="5706745"/>
            <a:ext cx="669925" cy="806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683701" y="5937783"/>
            <a:ext cx="254126" cy="308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417482" y="6184530"/>
            <a:ext cx="254126" cy="308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9245" y="1118235"/>
            <a:ext cx="3494405" cy="162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15238" y="2250484"/>
            <a:ext cx="523809" cy="448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67619" y="2240943"/>
            <a:ext cx="1028571" cy="457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76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91585" y="3500755"/>
            <a:ext cx="624205" cy="941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24875" y="3512185"/>
            <a:ext cx="661670" cy="961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838575" y="5338445"/>
            <a:ext cx="624840" cy="916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332470" y="5338445"/>
            <a:ext cx="793750" cy="962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110"/>
            <a:ext cx="10498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03930" y="2204720"/>
            <a:ext cx="873760" cy="928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8366125" y="2132965"/>
            <a:ext cx="1050925" cy="1000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auto">
          <a:xfrm>
            <a:off x="3648075" y="3644900"/>
            <a:ext cx="997585" cy="1115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auto">
          <a:xfrm>
            <a:off x="8616315" y="3716655"/>
            <a:ext cx="1111250" cy="1072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auto">
          <a:xfrm>
            <a:off x="3503930" y="5229225"/>
            <a:ext cx="970280" cy="1102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auto">
          <a:xfrm>
            <a:off x="8400415" y="5229225"/>
            <a:ext cx="1038860" cy="1188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89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295775" y="2493010"/>
            <a:ext cx="676910" cy="951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auto">
          <a:xfrm>
            <a:off x="4224020" y="3860800"/>
            <a:ext cx="676910" cy="951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auto">
          <a:xfrm>
            <a:off x="4295775" y="5300980"/>
            <a:ext cx="676910" cy="951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5"/>
            </p:custDataLst>
          </p:nvPr>
        </p:nvSpPr>
        <p:spPr bwMode="auto">
          <a:xfrm>
            <a:off x="8832215" y="2493010"/>
            <a:ext cx="676910" cy="951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6"/>
            </p:custDataLst>
          </p:nvPr>
        </p:nvSpPr>
        <p:spPr bwMode="auto">
          <a:xfrm>
            <a:off x="8760460" y="3860800"/>
            <a:ext cx="676910" cy="951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7"/>
            </p:custDataLst>
          </p:nvPr>
        </p:nvSpPr>
        <p:spPr bwMode="auto">
          <a:xfrm>
            <a:off x="8760460" y="5229225"/>
            <a:ext cx="676910" cy="951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2023-07-01T13:20:54Z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