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77" r:id="rId4"/>
    <p:sldId id="376" r:id="rId5"/>
    <p:sldId id="375" r:id="rId6"/>
    <p:sldId id="374" r:id="rId7"/>
    <p:sldId id="373" r:id="rId8"/>
    <p:sldId id="372" r:id="rId9"/>
    <p:sldId id="371" r:id="rId10"/>
    <p:sldId id="370" r:id="rId11"/>
    <p:sldId id="368" r:id="rId12"/>
    <p:sldId id="367" r:id="rId13"/>
    <p:sldId id="365" r:id="rId14"/>
    <p:sldId id="364" r:id="rId15"/>
  </p:sldIdLst>
  <p:sldSz cx="12192000" cy="6858000"/>
  <p:notesSz cx="6858000" cy="9144000"/>
  <p:custDataLst>
    <p:tags r:id="rId1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0" d="100"/>
          <a:sy n="50" d="100"/>
        </p:scale>
        <p:origin x="600" y="4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7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945130" y="3038475"/>
            <a:ext cx="6301105" cy="7810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509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74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177142" y="1191405"/>
            <a:ext cx="371428" cy="667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04" y="1172326"/>
            <a:ext cx="5142857" cy="4388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224761" y="2002251"/>
            <a:ext cx="276190" cy="3338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405714" y="2250275"/>
            <a:ext cx="2390476" cy="6009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567619" y="3280526"/>
            <a:ext cx="1228571" cy="3338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1904" y="4062754"/>
            <a:ext cx="3247619" cy="8299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4929523" y="5293332"/>
            <a:ext cx="371428" cy="667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9072380" y="5293332"/>
            <a:ext cx="371428" cy="667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81904" y="5264714"/>
            <a:ext cx="9038095" cy="4674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529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540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1076793"/>
            <a:ext cx="5600000" cy="4382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500952" y="1905615"/>
            <a:ext cx="285714" cy="3239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443809" y="1953249"/>
            <a:ext cx="3809523" cy="8002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805714" y="3191718"/>
            <a:ext cx="1209523" cy="3239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434285" y="3963380"/>
            <a:ext cx="285714" cy="3239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405714" y="4201547"/>
            <a:ext cx="1409523" cy="3429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2834285" y="4153914"/>
            <a:ext cx="2247619" cy="4477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2434285" y="4477821"/>
            <a:ext cx="276190" cy="3239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81904" y="5182796"/>
            <a:ext cx="9609523" cy="4477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681904" y="5954458"/>
            <a:ext cx="752380" cy="4382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363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6685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476692" y="1095959"/>
            <a:ext cx="231279" cy="3140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385832" y="1443047"/>
            <a:ext cx="702101" cy="4875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140722" y="3071053"/>
            <a:ext cx="206500" cy="2809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405581" y="3252860"/>
            <a:ext cx="2279764" cy="5454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421563" y="4203219"/>
            <a:ext cx="1255522" cy="2892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3693795" y="4895850"/>
            <a:ext cx="4393565" cy="9067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3008024" y="6153520"/>
            <a:ext cx="726881" cy="3305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6824151" y="6153520"/>
            <a:ext cx="693841" cy="3305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0" grpId="0" bldLvl="0" animBg="1"/>
      <p:bldP spid="14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489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363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695325" y="1052830"/>
            <a:ext cx="4426585" cy="741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3"/>
            </p:custDataLst>
          </p:nvPr>
        </p:nvSpPr>
        <p:spPr bwMode="auto">
          <a:xfrm>
            <a:off x="1199515" y="1989455"/>
            <a:ext cx="3027045" cy="889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4"/>
            </p:custDataLst>
          </p:nvPr>
        </p:nvSpPr>
        <p:spPr bwMode="auto">
          <a:xfrm>
            <a:off x="2495550" y="3068955"/>
            <a:ext cx="1730375" cy="6870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5"/>
            </p:custDataLst>
          </p:nvPr>
        </p:nvSpPr>
        <p:spPr bwMode="auto">
          <a:xfrm>
            <a:off x="1343660" y="4005580"/>
            <a:ext cx="4025265" cy="10382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>
            <p:custDataLst>
              <p:tags r:id="rId6"/>
            </p:custDataLst>
          </p:nvPr>
        </p:nvSpPr>
        <p:spPr bwMode="auto">
          <a:xfrm>
            <a:off x="623570" y="5321300"/>
            <a:ext cx="7992110" cy="6870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9" grpId="0" bldLvl="0" animBg="1"/>
      <p:bldP spid="20" grpId="0" bldLvl="0" animBg="1"/>
      <p:bldP spid="21" grpId="0" bldLvl="0" animBg="1"/>
      <p:bldP spid="2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796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591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1181618"/>
            <a:ext cx="5142857" cy="4382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224761" y="2039147"/>
            <a:ext cx="276190" cy="3239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405714" y="2248765"/>
            <a:ext cx="2390476" cy="6288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567619" y="3354025"/>
            <a:ext cx="1228571" cy="3239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405714" y="4087688"/>
            <a:ext cx="3676190" cy="4382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1904" y="4868992"/>
            <a:ext cx="8580952" cy="4573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155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983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805714" y="1172125"/>
            <a:ext cx="361904" cy="667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04" y="1153066"/>
            <a:ext cx="3761904" cy="4383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405714" y="1982158"/>
            <a:ext cx="3847619" cy="8386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805714" y="3259152"/>
            <a:ext cx="1438095" cy="3335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415238" y="4031065"/>
            <a:ext cx="1628571" cy="5813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3062857" y="4240721"/>
            <a:ext cx="2019047" cy="4288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2672380" y="4545675"/>
            <a:ext cx="276190" cy="3335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81904" y="5250880"/>
            <a:ext cx="6733333" cy="4574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COMMONDATA" val="eyJoZGlkIjoiNTllYThlNGVmZDdlZTAxYTFhOTExZDA1ZjU4Y2I4ZTg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3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36</cp:revision>
  <dcterms:created xsi:type="dcterms:W3CDTF">2015-09-16T06:52:00Z</dcterms:created>
  <dcterms:modified xsi:type="dcterms:W3CDTF">2023-07-01T13:37:14Z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